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70" d="100"/>
          <a:sy n="70" d="100"/>
        </p:scale>
        <p:origin x="-1156" y="-68"/>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628" y="24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C22143-1F7F-4DFA-A639-F977701DCBB9}" type="datetimeFigureOut">
              <a:rPr lang="en-US" smtClean="0"/>
              <a:t>4/10/2013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9BDD2C-6303-432A-A200-993FEA1A2370}" type="slidenum">
              <a:rPr lang="en-US" smtClean="0"/>
              <a:t>‹#›</a:t>
            </a:fld>
            <a:endParaRPr lang="en-US"/>
          </a:p>
        </p:txBody>
      </p:sp>
    </p:spTree>
    <p:extLst>
      <p:ext uri="{BB962C8B-B14F-4D97-AF65-F5344CB8AC3E}">
        <p14:creationId xmlns:p14="http://schemas.microsoft.com/office/powerpoint/2010/main" val="3509745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9BDD2C-6303-432A-A200-993FEA1A2370}" type="slidenum">
              <a:rPr lang="en-US" smtClean="0"/>
              <a:t>1</a:t>
            </a:fld>
            <a:endParaRPr lang="en-US"/>
          </a:p>
        </p:txBody>
      </p:sp>
    </p:spTree>
    <p:extLst>
      <p:ext uri="{BB962C8B-B14F-4D97-AF65-F5344CB8AC3E}">
        <p14:creationId xmlns:p14="http://schemas.microsoft.com/office/powerpoint/2010/main" val="2643595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b="1" dirty="0" smtClean="0">
                <a:solidFill>
                  <a:srgbClr val="0000CC"/>
                </a:solidFill>
              </a:rPr>
              <a:t>Do you see anything in the physiology that appears atypical?</a:t>
            </a:r>
          </a:p>
          <a:p>
            <a:pPr marL="285750" indent="-285750">
              <a:buFont typeface="Arial" pitchFamily="34" charset="0"/>
              <a:buChar char="•"/>
            </a:pPr>
            <a:endParaRPr lang="en-US" sz="1400" b="1" dirty="0" smtClean="0">
              <a:solidFill>
                <a:srgbClr val="0000CC"/>
              </a:solidFill>
            </a:endParaRPr>
          </a:p>
          <a:p>
            <a:pPr marL="285750" indent="-285750">
              <a:buFont typeface="Arial" pitchFamily="34" charset="0"/>
              <a:buChar char="•"/>
            </a:pPr>
            <a:r>
              <a:rPr lang="en-US" sz="1400" b="1" dirty="0" smtClean="0">
                <a:solidFill>
                  <a:srgbClr val="0000CC"/>
                </a:solidFill>
              </a:rPr>
              <a:t>If you see something – Is it deliberate?</a:t>
            </a:r>
            <a:endParaRPr lang="en-US" sz="1400" b="1" dirty="0">
              <a:solidFill>
                <a:srgbClr val="0000CC"/>
              </a:solidFill>
            </a:endParaRPr>
          </a:p>
        </p:txBody>
      </p:sp>
      <p:sp>
        <p:nvSpPr>
          <p:cNvPr id="4" name="Slide Number Placeholder 3"/>
          <p:cNvSpPr>
            <a:spLocks noGrp="1"/>
          </p:cNvSpPr>
          <p:nvPr>
            <p:ph type="sldNum" sz="quarter" idx="10"/>
          </p:nvPr>
        </p:nvSpPr>
        <p:spPr/>
        <p:txBody>
          <a:bodyPr/>
          <a:lstStyle/>
          <a:p>
            <a:fld id="{A29BDD2C-6303-432A-A200-993FEA1A2370}" type="slidenum">
              <a:rPr lang="en-US" smtClean="0"/>
              <a:t>10</a:t>
            </a:fld>
            <a:endParaRPr lang="en-US"/>
          </a:p>
        </p:txBody>
      </p:sp>
    </p:spTree>
    <p:extLst>
      <p:ext uri="{BB962C8B-B14F-4D97-AF65-F5344CB8AC3E}">
        <p14:creationId xmlns:p14="http://schemas.microsoft.com/office/powerpoint/2010/main" val="1025099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b="1" dirty="0" smtClean="0">
                <a:solidFill>
                  <a:srgbClr val="0000CC"/>
                </a:solidFill>
              </a:rPr>
              <a:t>Make a determination – CM or no CM?</a:t>
            </a:r>
          </a:p>
          <a:p>
            <a:pPr marL="285750" indent="-285750">
              <a:buFont typeface="Arial" pitchFamily="34" charset="0"/>
              <a:buChar char="•"/>
            </a:pPr>
            <a:endParaRPr lang="en-US" sz="1400" b="1" dirty="0">
              <a:solidFill>
                <a:srgbClr val="0000CC"/>
              </a:solidFill>
            </a:endParaRPr>
          </a:p>
          <a:p>
            <a:pPr marL="285750" indent="-285750">
              <a:buFont typeface="Arial" pitchFamily="34" charset="0"/>
              <a:buChar char="•"/>
            </a:pPr>
            <a:r>
              <a:rPr lang="en-US" sz="1400" b="1" dirty="0" smtClean="0">
                <a:solidFill>
                  <a:srgbClr val="0000CC"/>
                </a:solidFill>
              </a:rPr>
              <a:t>NDI case – Security screening – </a:t>
            </a:r>
            <a:r>
              <a:rPr lang="en-US" sz="1400" b="1" smtClean="0">
                <a:solidFill>
                  <a:srgbClr val="0000CC"/>
                </a:solidFill>
              </a:rPr>
              <a:t>LEPET using PLCQs</a:t>
            </a:r>
            <a:endParaRPr lang="en-US" sz="1400" b="1">
              <a:solidFill>
                <a:srgbClr val="0000CC"/>
              </a:solidFill>
            </a:endParaRPr>
          </a:p>
        </p:txBody>
      </p:sp>
      <p:sp>
        <p:nvSpPr>
          <p:cNvPr id="4" name="Slide Number Placeholder 3"/>
          <p:cNvSpPr>
            <a:spLocks noGrp="1"/>
          </p:cNvSpPr>
          <p:nvPr>
            <p:ph type="sldNum" sz="quarter" idx="10"/>
          </p:nvPr>
        </p:nvSpPr>
        <p:spPr/>
        <p:txBody>
          <a:bodyPr/>
          <a:lstStyle/>
          <a:p>
            <a:fld id="{A29BDD2C-6303-432A-A200-993FEA1A2370}" type="slidenum">
              <a:rPr lang="en-US" smtClean="0"/>
              <a:t>16</a:t>
            </a:fld>
            <a:endParaRPr lang="en-US"/>
          </a:p>
        </p:txBody>
      </p:sp>
    </p:spTree>
    <p:extLst>
      <p:ext uri="{BB962C8B-B14F-4D97-AF65-F5344CB8AC3E}">
        <p14:creationId xmlns:p14="http://schemas.microsoft.com/office/powerpoint/2010/main" val="1412201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b="1" dirty="0" smtClean="0"/>
              <a:t>We will not go through all of the charts in this case study</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Series 1 – Is LEPET format using DLCQs – it contains suitability questions.</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Series 2 is a breakdown test on the drug question.</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Series 3 is another breakdown test on the drug question.</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Review the selected test data – do you see CM?</a:t>
            </a:r>
            <a:endParaRPr lang="en-US" sz="1400" b="1" dirty="0"/>
          </a:p>
        </p:txBody>
      </p:sp>
      <p:sp>
        <p:nvSpPr>
          <p:cNvPr id="4" name="Slide Number Placeholder 3"/>
          <p:cNvSpPr>
            <a:spLocks noGrp="1"/>
          </p:cNvSpPr>
          <p:nvPr>
            <p:ph type="sldNum" sz="quarter" idx="10"/>
          </p:nvPr>
        </p:nvSpPr>
        <p:spPr/>
        <p:txBody>
          <a:bodyPr/>
          <a:lstStyle/>
          <a:p>
            <a:fld id="{A29BDD2C-6303-432A-A200-993FEA1A2370}" type="slidenum">
              <a:rPr lang="en-US" smtClean="0"/>
              <a:t>17</a:t>
            </a:fld>
            <a:endParaRPr lang="en-US"/>
          </a:p>
        </p:txBody>
      </p:sp>
    </p:spTree>
    <p:extLst>
      <p:ext uri="{BB962C8B-B14F-4D97-AF65-F5344CB8AC3E}">
        <p14:creationId xmlns:p14="http://schemas.microsoft.com/office/powerpoint/2010/main" val="2601515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b="1" dirty="0" smtClean="0"/>
              <a:t>The PN channels are clean but the baseline is not stable.</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There is a peak at the key in the PN, EDA &amp; CV channels.</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At the bottom the first black tracing is the seat pad and it is picking up examinee’s breathing.</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The second tracing is the foot pad and it is set at 10 SU.</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solidFill>
                  <a:srgbClr val="0000CC"/>
                </a:solidFill>
              </a:rPr>
              <a:t>Do you see anything atypical?</a:t>
            </a:r>
            <a:endParaRPr lang="en-US" sz="1400" b="1" dirty="0">
              <a:solidFill>
                <a:srgbClr val="0000CC"/>
              </a:solidFill>
            </a:endParaRPr>
          </a:p>
        </p:txBody>
      </p:sp>
      <p:sp>
        <p:nvSpPr>
          <p:cNvPr id="4" name="Slide Number Placeholder 3"/>
          <p:cNvSpPr>
            <a:spLocks noGrp="1"/>
          </p:cNvSpPr>
          <p:nvPr>
            <p:ph type="sldNum" sz="quarter" idx="10"/>
          </p:nvPr>
        </p:nvSpPr>
        <p:spPr/>
        <p:txBody>
          <a:bodyPr/>
          <a:lstStyle/>
          <a:p>
            <a:fld id="{A29BDD2C-6303-432A-A200-993FEA1A2370}" type="slidenum">
              <a:rPr lang="en-US" smtClean="0"/>
              <a:t>18</a:t>
            </a:fld>
            <a:endParaRPr lang="en-US"/>
          </a:p>
        </p:txBody>
      </p:sp>
    </p:spTree>
    <p:extLst>
      <p:ext uri="{BB962C8B-B14F-4D97-AF65-F5344CB8AC3E}">
        <p14:creationId xmlns:p14="http://schemas.microsoft.com/office/powerpoint/2010/main" val="2564660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b="1" dirty="0" smtClean="0"/>
              <a:t>Only 3</a:t>
            </a:r>
            <a:r>
              <a:rPr lang="en-US" sz="1400" b="1" baseline="30000" dirty="0" smtClean="0"/>
              <a:t>rd</a:t>
            </a:r>
            <a:r>
              <a:rPr lang="en-US" sz="1400" b="1" dirty="0" smtClean="0"/>
              <a:t> chart on 1</a:t>
            </a:r>
            <a:r>
              <a:rPr lang="en-US" sz="1400" b="1" baseline="30000" dirty="0" smtClean="0"/>
              <a:t>st</a:t>
            </a:r>
            <a:r>
              <a:rPr lang="en-US" sz="1400" b="1" dirty="0" smtClean="0"/>
              <a:t> series shown.  </a:t>
            </a:r>
            <a:r>
              <a:rPr lang="en-US" sz="1400" b="1" dirty="0" smtClean="0">
                <a:solidFill>
                  <a:srgbClr val="0000CC"/>
                </a:solidFill>
              </a:rPr>
              <a:t>What do you think?  Do you see atypical physiology?</a:t>
            </a:r>
            <a:endParaRPr lang="en-US" sz="1400" b="1" dirty="0" smtClean="0"/>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Examinee denied performing CM on this first series.  </a:t>
            </a:r>
            <a:r>
              <a:rPr lang="en-US" sz="1400" b="1" dirty="0" smtClean="0">
                <a:solidFill>
                  <a:srgbClr val="0000CC"/>
                </a:solidFill>
              </a:rPr>
              <a:t>Do you think there are other reasons why the atypical physiology shown might appear during a polygraph – especially when DLCQs are being used?</a:t>
            </a:r>
            <a:endParaRPr lang="en-US" sz="1400" b="1" dirty="0"/>
          </a:p>
        </p:txBody>
      </p:sp>
      <p:sp>
        <p:nvSpPr>
          <p:cNvPr id="4" name="Slide Number Placeholder 3"/>
          <p:cNvSpPr>
            <a:spLocks noGrp="1"/>
          </p:cNvSpPr>
          <p:nvPr>
            <p:ph type="sldNum" sz="quarter" idx="10"/>
          </p:nvPr>
        </p:nvSpPr>
        <p:spPr/>
        <p:txBody>
          <a:bodyPr/>
          <a:lstStyle/>
          <a:p>
            <a:fld id="{A29BDD2C-6303-432A-A200-993FEA1A2370}" type="slidenum">
              <a:rPr lang="en-US" smtClean="0"/>
              <a:t>19</a:t>
            </a:fld>
            <a:endParaRPr lang="en-US"/>
          </a:p>
        </p:txBody>
      </p:sp>
    </p:spTree>
    <p:extLst>
      <p:ext uri="{BB962C8B-B14F-4D97-AF65-F5344CB8AC3E}">
        <p14:creationId xmlns:p14="http://schemas.microsoft.com/office/powerpoint/2010/main" val="4081468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b="1" dirty="0" smtClean="0"/>
              <a:t>This is the first breakdown series on possession of illegal drugs – still using DLCQs.</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solidFill>
                  <a:srgbClr val="0000CC"/>
                </a:solidFill>
              </a:rPr>
              <a:t>Do you think the test data looks atypical?</a:t>
            </a:r>
          </a:p>
          <a:p>
            <a:pPr marL="285750" indent="-285750">
              <a:buFont typeface="Arial" pitchFamily="34" charset="0"/>
              <a:buChar char="•"/>
            </a:pPr>
            <a:endParaRPr lang="en-US" sz="1400" b="1" dirty="0">
              <a:solidFill>
                <a:srgbClr val="0000CC"/>
              </a:solidFill>
            </a:endParaRPr>
          </a:p>
          <a:p>
            <a:pPr marL="285750" indent="-285750">
              <a:buFont typeface="Arial" pitchFamily="34" charset="0"/>
              <a:buChar char="•"/>
            </a:pPr>
            <a:r>
              <a:rPr lang="en-US" sz="1400" b="1" dirty="0" smtClean="0"/>
              <a:t>During the pretest the ‘examinee’ asked if it would be helpful to envision or replay the incident for which he was lying about (DLCQ) when asked the questions.  The examiner told him that when he heard the question he was to simply hear the question and lie by answering no.  </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During the post test examinee advised he took deeper breaths to help him through the test.  He denied researching CM &amp; denied lying about the relevant issues.  [He was told to stop the action]</a:t>
            </a:r>
            <a:endParaRPr lang="en-US" sz="1400" b="1" dirty="0"/>
          </a:p>
        </p:txBody>
      </p:sp>
      <p:sp>
        <p:nvSpPr>
          <p:cNvPr id="4" name="Slide Number Placeholder 3"/>
          <p:cNvSpPr>
            <a:spLocks noGrp="1"/>
          </p:cNvSpPr>
          <p:nvPr>
            <p:ph type="sldNum" sz="quarter" idx="10"/>
          </p:nvPr>
        </p:nvSpPr>
        <p:spPr/>
        <p:txBody>
          <a:bodyPr/>
          <a:lstStyle/>
          <a:p>
            <a:fld id="{A29BDD2C-6303-432A-A200-993FEA1A2370}" type="slidenum">
              <a:rPr lang="en-US" smtClean="0"/>
              <a:t>20</a:t>
            </a:fld>
            <a:endParaRPr lang="en-US"/>
          </a:p>
        </p:txBody>
      </p:sp>
    </p:spTree>
    <p:extLst>
      <p:ext uri="{BB962C8B-B14F-4D97-AF65-F5344CB8AC3E}">
        <p14:creationId xmlns:p14="http://schemas.microsoft.com/office/powerpoint/2010/main" val="2791939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b="1" dirty="0" smtClean="0">
                <a:solidFill>
                  <a:srgbClr val="0000CC"/>
                </a:solidFill>
              </a:rPr>
              <a:t>Do you see anything atypical?</a:t>
            </a:r>
            <a:endParaRPr lang="en-US" sz="1400" b="1" dirty="0" smtClean="0"/>
          </a:p>
          <a:p>
            <a:pPr marL="285750" indent="-285750">
              <a:buFont typeface="Arial" pitchFamily="34" charset="0"/>
              <a:buChar char="•"/>
            </a:pPr>
            <a:endParaRPr lang="en-US" sz="1400" b="1" dirty="0">
              <a:solidFill>
                <a:srgbClr val="0000CC"/>
              </a:solidFill>
            </a:endParaRPr>
          </a:p>
          <a:p>
            <a:pPr marL="285750" indent="-285750">
              <a:buFont typeface="Arial" pitchFamily="34" charset="0"/>
              <a:buChar char="•"/>
            </a:pPr>
            <a:r>
              <a:rPr lang="en-US" sz="1400" b="1" dirty="0" smtClean="0"/>
              <a:t>PN channels look clean – clear responses to the relevant questions.</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During the 3</a:t>
            </a:r>
            <a:r>
              <a:rPr lang="en-US" sz="1400" b="1" baseline="30000" dirty="0" smtClean="0"/>
              <a:t>rd</a:t>
            </a:r>
            <a:r>
              <a:rPr lang="en-US" sz="1400" b="1" dirty="0" smtClean="0"/>
              <a:t> post test interview the examinee denied attempting to manipulate his physiology because he </a:t>
            </a:r>
            <a:r>
              <a:rPr lang="en-US" sz="1400" b="1" smtClean="0"/>
              <a:t>was </a:t>
            </a:r>
            <a:r>
              <a:rPr lang="en-US" sz="1400" b="1" smtClean="0"/>
              <a:t>concerned </a:t>
            </a:r>
            <a:r>
              <a:rPr lang="en-US" sz="1400" b="1" dirty="0" smtClean="0"/>
              <a:t>that if he did it again the examiner would terminate the process.</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He admitted that he smoked marijuana about 350 times, purchased small quantities of marijuana about 20 times, tried cocaine once, hallucinogenic mushrooms 3 times, and ecstasy once.</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He deliberately performed CM on series 2 in an effort to hide his drug use.</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He is telling us that Series I and Series 3 did not contain CM activity.  </a:t>
            </a:r>
            <a:r>
              <a:rPr lang="en-US" sz="1400" b="1" dirty="0" smtClean="0">
                <a:solidFill>
                  <a:srgbClr val="0000CC"/>
                </a:solidFill>
              </a:rPr>
              <a:t>Do you believe him?</a:t>
            </a:r>
            <a:endParaRPr lang="en-US" sz="1400" b="1" dirty="0">
              <a:solidFill>
                <a:srgbClr val="0000CC"/>
              </a:solidFill>
            </a:endParaRPr>
          </a:p>
        </p:txBody>
      </p:sp>
      <p:sp>
        <p:nvSpPr>
          <p:cNvPr id="4" name="Slide Number Placeholder 3"/>
          <p:cNvSpPr>
            <a:spLocks noGrp="1"/>
          </p:cNvSpPr>
          <p:nvPr>
            <p:ph type="sldNum" sz="quarter" idx="10"/>
          </p:nvPr>
        </p:nvSpPr>
        <p:spPr/>
        <p:txBody>
          <a:bodyPr/>
          <a:lstStyle/>
          <a:p>
            <a:fld id="{A29BDD2C-6303-432A-A200-993FEA1A2370}" type="slidenum">
              <a:rPr lang="en-US" smtClean="0"/>
              <a:t>21</a:t>
            </a:fld>
            <a:endParaRPr lang="en-US"/>
          </a:p>
        </p:txBody>
      </p:sp>
    </p:spTree>
    <p:extLst>
      <p:ext uri="{BB962C8B-B14F-4D97-AF65-F5344CB8AC3E}">
        <p14:creationId xmlns:p14="http://schemas.microsoft.com/office/powerpoint/2010/main" val="161611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smtClean="0"/>
              <a:t>Note for the Instructor only</a:t>
            </a:r>
            <a:r>
              <a:rPr lang="en-US" sz="1400" b="1" dirty="0" smtClean="0"/>
              <a:t>  (D!A5133) (APT – 05-133)</a:t>
            </a:r>
            <a:endParaRPr lang="en-US" sz="1400" b="1" dirty="0"/>
          </a:p>
          <a:p>
            <a:r>
              <a:rPr lang="en-US" sz="1400" b="1" dirty="0" smtClean="0">
                <a:solidFill>
                  <a:srgbClr val="C00000"/>
                </a:solidFill>
              </a:rPr>
              <a:t>Do not present the below information to the class </a:t>
            </a:r>
          </a:p>
          <a:p>
            <a:endParaRPr lang="en-US" sz="1400" b="1" u="sng" dirty="0"/>
          </a:p>
          <a:p>
            <a:pPr marL="285750" indent="-285750">
              <a:buFont typeface="Arial" pitchFamily="34" charset="0"/>
              <a:buChar char="•"/>
            </a:pPr>
            <a:r>
              <a:rPr lang="en-US" sz="1400" b="1" dirty="0" smtClean="0"/>
              <a:t>This case came from Andy Dollins confirmed NDI cases that we reviewed in the CM Certification material.</a:t>
            </a:r>
          </a:p>
          <a:p>
            <a:pPr marL="285750" indent="-285750">
              <a:buFont typeface="Arial" pitchFamily="34" charset="0"/>
              <a:buChar char="•"/>
            </a:pPr>
            <a:endParaRPr lang="en-US" sz="1400" b="1" dirty="0"/>
          </a:p>
          <a:p>
            <a:pPr marL="742950" lvl="1" indent="-285750">
              <a:buFont typeface="Arial" pitchFamily="34" charset="0"/>
              <a:buChar char="•"/>
            </a:pPr>
            <a:r>
              <a:rPr lang="en-US" sz="1400" b="1" dirty="0" smtClean="0"/>
              <a:t>5 called this NSR (Dan &amp; Stu among the NDI calls) – 2 called it CM – 2 called it NO</a:t>
            </a:r>
          </a:p>
          <a:p>
            <a:pPr marL="742950" lvl="1" indent="-285750">
              <a:buFont typeface="Arial" pitchFamily="34" charset="0"/>
              <a:buChar char="•"/>
            </a:pPr>
            <a:endParaRPr lang="en-US" sz="1400" b="1" dirty="0"/>
          </a:p>
          <a:p>
            <a:pPr marL="742950" lvl="1" indent="-285750">
              <a:buFont typeface="Arial" pitchFamily="34" charset="0"/>
              <a:buChar char="•"/>
            </a:pPr>
            <a:r>
              <a:rPr lang="en-US" sz="1400" b="1" dirty="0" smtClean="0"/>
              <a:t>The SCR folks called it NO</a:t>
            </a:r>
          </a:p>
          <a:p>
            <a:pPr marL="742950" lvl="1" indent="-285750">
              <a:buFont typeface="Arial" pitchFamily="34" charset="0"/>
              <a:buChar char="•"/>
            </a:pPr>
            <a:endParaRPr lang="en-US" sz="1400" b="1" dirty="0"/>
          </a:p>
          <a:p>
            <a:pPr marL="285750" indent="-285750">
              <a:buFont typeface="Arial" pitchFamily="34" charset="0"/>
              <a:buChar char="•"/>
            </a:pPr>
            <a:r>
              <a:rPr lang="en-US" sz="1400" b="1" dirty="0" smtClean="0"/>
              <a:t>Go through the charts then discuss the results.  </a:t>
            </a:r>
            <a:endParaRPr lang="en-US" sz="1400" b="1" dirty="0"/>
          </a:p>
        </p:txBody>
      </p:sp>
      <p:sp>
        <p:nvSpPr>
          <p:cNvPr id="4" name="Slide Number Placeholder 3"/>
          <p:cNvSpPr>
            <a:spLocks noGrp="1"/>
          </p:cNvSpPr>
          <p:nvPr>
            <p:ph type="sldNum" sz="quarter" idx="10"/>
          </p:nvPr>
        </p:nvSpPr>
        <p:spPr/>
        <p:txBody>
          <a:bodyPr/>
          <a:lstStyle/>
          <a:p>
            <a:fld id="{A29BDD2C-6303-432A-A200-993FEA1A2370}" type="slidenum">
              <a:rPr lang="en-US" smtClean="0"/>
              <a:t>2</a:t>
            </a:fld>
            <a:endParaRPr lang="en-US"/>
          </a:p>
        </p:txBody>
      </p:sp>
    </p:spTree>
    <p:extLst>
      <p:ext uri="{BB962C8B-B14F-4D97-AF65-F5344CB8AC3E}">
        <p14:creationId xmlns:p14="http://schemas.microsoft.com/office/powerpoint/2010/main" val="195172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b="1" dirty="0" smtClean="0"/>
              <a:t>This is chart 1 – first half of a LEPET  exam – Security exam</a:t>
            </a:r>
          </a:p>
          <a:p>
            <a:pPr marL="285750" indent="-285750">
              <a:buFont typeface="Arial" pitchFamily="34" charset="0"/>
              <a:buChar char="•"/>
            </a:pPr>
            <a:endParaRPr lang="en-US" sz="1400" b="1" dirty="0"/>
          </a:p>
          <a:p>
            <a:pPr marL="742950" lvl="1" indent="-285750">
              <a:buFont typeface="Arial" pitchFamily="34" charset="0"/>
              <a:buChar char="•"/>
            </a:pPr>
            <a:r>
              <a:rPr lang="en-US" sz="1400" b="1" dirty="0" smtClean="0"/>
              <a:t>R4 – Engaged in espionage or sabotage</a:t>
            </a:r>
          </a:p>
          <a:p>
            <a:pPr marL="742950" lvl="1" indent="-285750">
              <a:buFont typeface="Arial" pitchFamily="34" charset="0"/>
              <a:buChar char="•"/>
            </a:pPr>
            <a:r>
              <a:rPr lang="en-US" sz="1400" b="1" dirty="0" smtClean="0"/>
              <a:t>R6 – Intentionally mishandled any classified information</a:t>
            </a:r>
          </a:p>
          <a:p>
            <a:pPr marL="742950" lvl="1" indent="-285750">
              <a:buFont typeface="Arial" pitchFamily="34" charset="0"/>
              <a:buChar char="•"/>
            </a:pPr>
            <a:r>
              <a:rPr lang="en-US" sz="1400" b="1" dirty="0" smtClean="0"/>
              <a:t>R8 – Any unauthorized foreign contact</a:t>
            </a:r>
          </a:p>
          <a:p>
            <a:pPr marL="742950" lvl="1" indent="-285750">
              <a:buFont typeface="Arial" pitchFamily="34" charset="0"/>
              <a:buChar char="•"/>
            </a:pPr>
            <a:r>
              <a:rPr lang="en-US" sz="1400" b="1" dirty="0" smtClean="0"/>
              <a:t>R10 – Involved in any terrorist or subversive activity</a:t>
            </a:r>
          </a:p>
          <a:p>
            <a:pPr lvl="1"/>
            <a:endParaRPr lang="en-US" sz="1400" b="1" dirty="0" smtClean="0"/>
          </a:p>
          <a:p>
            <a:pPr marL="742950" lvl="1" indent="-285750">
              <a:buFont typeface="Arial" pitchFamily="34" charset="0"/>
              <a:buChar char="•"/>
            </a:pPr>
            <a:r>
              <a:rPr lang="en-US" sz="1400" b="1" dirty="0" smtClean="0"/>
              <a:t>PLCQ exam</a:t>
            </a:r>
          </a:p>
          <a:p>
            <a:pPr marL="742950" lvl="1" indent="-285750">
              <a:buFont typeface="Arial" pitchFamily="34" charset="0"/>
              <a:buChar char="•"/>
            </a:pPr>
            <a:r>
              <a:rPr lang="en-US" sz="1400" b="1" dirty="0" smtClean="0"/>
              <a:t>Type of person who would do anything that would cause me to question your honesty or integrity?</a:t>
            </a:r>
          </a:p>
          <a:p>
            <a:pPr marL="742950" lvl="1" indent="-285750">
              <a:buFont typeface="Arial" pitchFamily="34" charset="0"/>
              <a:buChar char="•"/>
            </a:pPr>
            <a:r>
              <a:rPr lang="en-US" sz="1400" b="1" dirty="0" smtClean="0"/>
              <a:t>Type of person who would lie to cover up for someone else’s actions?</a:t>
            </a:r>
          </a:p>
          <a:p>
            <a:pPr marL="742950" lvl="1" indent="-285750">
              <a:buFont typeface="Arial" pitchFamily="34" charset="0"/>
              <a:buChar char="•"/>
            </a:pPr>
            <a:r>
              <a:rPr lang="en-US" sz="1400" b="1" dirty="0" smtClean="0"/>
              <a:t>Type of person who would lie on any official document?</a:t>
            </a:r>
          </a:p>
          <a:p>
            <a:pPr marL="742950" lvl="1" indent="-285750">
              <a:buFont typeface="Arial" pitchFamily="34" charset="0"/>
              <a:buChar char="•"/>
            </a:pPr>
            <a:r>
              <a:rPr lang="en-US" sz="1400" b="1" dirty="0" smtClean="0"/>
              <a:t>Type of person who would lie to avoid taking responsibility for your own actions?</a:t>
            </a:r>
          </a:p>
          <a:p>
            <a:pPr marL="742950" lvl="1" indent="-285750">
              <a:buFont typeface="Arial" pitchFamily="34" charset="0"/>
              <a:buChar char="•"/>
            </a:pPr>
            <a:r>
              <a:rPr lang="en-US" sz="1400" b="1" dirty="0" smtClean="0"/>
              <a:t>Type of person who would lie to anyone who trusts you?</a:t>
            </a:r>
          </a:p>
          <a:p>
            <a:pPr marL="285750" indent="-285750">
              <a:buFont typeface="Arial" pitchFamily="34" charset="0"/>
              <a:buChar char="•"/>
            </a:pPr>
            <a:r>
              <a:rPr lang="en-US" sz="1400" b="1" dirty="0" smtClean="0">
                <a:solidFill>
                  <a:srgbClr val="0000CC"/>
                </a:solidFill>
              </a:rPr>
              <a:t>5 comparisons &amp; 4 </a:t>
            </a:r>
            <a:r>
              <a:rPr lang="en-US" sz="1400" b="1" dirty="0" err="1" smtClean="0">
                <a:solidFill>
                  <a:srgbClr val="0000CC"/>
                </a:solidFill>
              </a:rPr>
              <a:t>relevants</a:t>
            </a:r>
            <a:r>
              <a:rPr lang="en-US" sz="1400" b="1" dirty="0" smtClean="0">
                <a:solidFill>
                  <a:srgbClr val="0000CC"/>
                </a:solidFill>
              </a:rPr>
              <a:t> = imbalanced test</a:t>
            </a:r>
          </a:p>
          <a:p>
            <a:pPr marL="285750" indent="-285750">
              <a:buFont typeface="Arial" pitchFamily="34" charset="0"/>
              <a:buChar char="•"/>
            </a:pPr>
            <a:r>
              <a:rPr lang="en-US" sz="1400" b="1" dirty="0" smtClean="0">
                <a:solidFill>
                  <a:srgbClr val="0000CC"/>
                </a:solidFill>
              </a:rPr>
              <a:t>Do you see anything that is atypical?</a:t>
            </a:r>
          </a:p>
          <a:p>
            <a:pPr marL="285750" indent="-285750">
              <a:buFont typeface="Arial" pitchFamily="34" charset="0"/>
              <a:buChar char="•"/>
            </a:pPr>
            <a:r>
              <a:rPr lang="en-US" sz="1400" b="1" dirty="0" smtClean="0">
                <a:solidFill>
                  <a:srgbClr val="C00000"/>
                </a:solidFill>
              </a:rPr>
              <a:t>NDI non-CM  test – No ground truth</a:t>
            </a:r>
          </a:p>
          <a:p>
            <a:pPr marL="742950" lvl="1" indent="-285750">
              <a:buFont typeface="Arial" pitchFamily="34" charset="0"/>
              <a:buChar char="•"/>
            </a:pPr>
            <a:endParaRPr lang="en-US" sz="1400" b="1" dirty="0" smtClean="0"/>
          </a:p>
          <a:p>
            <a:pPr marL="742950" lvl="1" indent="-285750">
              <a:buFont typeface="Arial" pitchFamily="34" charset="0"/>
              <a:buChar char="•"/>
            </a:pPr>
            <a:endParaRPr lang="en-US" sz="1400" b="1" dirty="0"/>
          </a:p>
        </p:txBody>
      </p:sp>
      <p:sp>
        <p:nvSpPr>
          <p:cNvPr id="4" name="Slide Number Placeholder 3"/>
          <p:cNvSpPr>
            <a:spLocks noGrp="1"/>
          </p:cNvSpPr>
          <p:nvPr>
            <p:ph type="sldNum" sz="quarter" idx="10"/>
          </p:nvPr>
        </p:nvSpPr>
        <p:spPr/>
        <p:txBody>
          <a:bodyPr/>
          <a:lstStyle/>
          <a:p>
            <a:fld id="{A29BDD2C-6303-432A-A200-993FEA1A2370}" type="slidenum">
              <a:rPr lang="en-US" smtClean="0"/>
              <a:t>3</a:t>
            </a:fld>
            <a:endParaRPr lang="en-US"/>
          </a:p>
        </p:txBody>
      </p:sp>
    </p:spTree>
    <p:extLst>
      <p:ext uri="{BB962C8B-B14F-4D97-AF65-F5344CB8AC3E}">
        <p14:creationId xmlns:p14="http://schemas.microsoft.com/office/powerpoint/2010/main" val="209815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b="1" dirty="0" smtClean="0">
                <a:solidFill>
                  <a:srgbClr val="0000CC"/>
                </a:solidFill>
              </a:rPr>
              <a:t>Do you see anything atypical?</a:t>
            </a:r>
          </a:p>
          <a:p>
            <a:pPr marL="285750" indent="-285750">
              <a:buFont typeface="Arial" pitchFamily="34" charset="0"/>
              <a:buChar char="•"/>
            </a:pPr>
            <a:endParaRPr lang="en-US" sz="1400" b="1" dirty="0">
              <a:solidFill>
                <a:srgbClr val="0000CC"/>
              </a:solidFill>
            </a:endParaRPr>
          </a:p>
          <a:p>
            <a:pPr marL="742950" lvl="1" indent="-285750">
              <a:buFont typeface="Arial" pitchFamily="34" charset="0"/>
              <a:buChar char="•"/>
            </a:pPr>
            <a:r>
              <a:rPr lang="en-US" sz="1400" b="1" dirty="0" smtClean="0">
                <a:solidFill>
                  <a:srgbClr val="0000CC"/>
                </a:solidFill>
              </a:rPr>
              <a:t>Discuss</a:t>
            </a:r>
          </a:p>
          <a:p>
            <a:pPr lvl="1"/>
            <a:endParaRPr lang="en-US" sz="1400" b="1" dirty="0">
              <a:solidFill>
                <a:srgbClr val="0000CC"/>
              </a:solidFill>
            </a:endParaRPr>
          </a:p>
        </p:txBody>
      </p:sp>
      <p:sp>
        <p:nvSpPr>
          <p:cNvPr id="4" name="Slide Number Placeholder 3"/>
          <p:cNvSpPr>
            <a:spLocks noGrp="1"/>
          </p:cNvSpPr>
          <p:nvPr>
            <p:ph type="sldNum" sz="quarter" idx="10"/>
          </p:nvPr>
        </p:nvSpPr>
        <p:spPr/>
        <p:txBody>
          <a:bodyPr/>
          <a:lstStyle/>
          <a:p>
            <a:fld id="{A29BDD2C-6303-432A-A200-993FEA1A2370}" type="slidenum">
              <a:rPr lang="en-US" smtClean="0"/>
              <a:t>4</a:t>
            </a:fld>
            <a:endParaRPr lang="en-US"/>
          </a:p>
        </p:txBody>
      </p:sp>
    </p:spTree>
    <p:extLst>
      <p:ext uri="{BB962C8B-B14F-4D97-AF65-F5344CB8AC3E}">
        <p14:creationId xmlns:p14="http://schemas.microsoft.com/office/powerpoint/2010/main" val="333281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b="1" dirty="0" smtClean="0">
                <a:solidFill>
                  <a:srgbClr val="0000CC"/>
                </a:solidFill>
              </a:rPr>
              <a:t>Do you see anything that would indicate CM taking place?</a:t>
            </a:r>
            <a:endParaRPr lang="en-US" sz="1400" b="1" dirty="0">
              <a:solidFill>
                <a:srgbClr val="0000CC"/>
              </a:solidFill>
            </a:endParaRPr>
          </a:p>
        </p:txBody>
      </p:sp>
      <p:sp>
        <p:nvSpPr>
          <p:cNvPr id="4" name="Slide Number Placeholder 3"/>
          <p:cNvSpPr>
            <a:spLocks noGrp="1"/>
          </p:cNvSpPr>
          <p:nvPr>
            <p:ph type="sldNum" sz="quarter" idx="10"/>
          </p:nvPr>
        </p:nvSpPr>
        <p:spPr/>
        <p:txBody>
          <a:bodyPr/>
          <a:lstStyle/>
          <a:p>
            <a:fld id="{A29BDD2C-6303-432A-A200-993FEA1A2370}" type="slidenum">
              <a:rPr lang="en-US" smtClean="0"/>
              <a:t>5</a:t>
            </a:fld>
            <a:endParaRPr lang="en-US"/>
          </a:p>
        </p:txBody>
      </p:sp>
    </p:spTree>
    <p:extLst>
      <p:ext uri="{BB962C8B-B14F-4D97-AF65-F5344CB8AC3E}">
        <p14:creationId xmlns:p14="http://schemas.microsoft.com/office/powerpoint/2010/main" val="2758233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b="1" dirty="0" smtClean="0">
                <a:solidFill>
                  <a:srgbClr val="0000CC"/>
                </a:solidFill>
              </a:rPr>
              <a:t>Do you see anything atypical?</a:t>
            </a:r>
          </a:p>
          <a:p>
            <a:pPr marL="285750" indent="-285750">
              <a:buFont typeface="Arial" pitchFamily="34" charset="0"/>
              <a:buChar char="•"/>
            </a:pPr>
            <a:endParaRPr lang="en-US" sz="1400" b="1" dirty="0">
              <a:solidFill>
                <a:srgbClr val="0000CC"/>
              </a:solidFill>
            </a:endParaRPr>
          </a:p>
          <a:p>
            <a:pPr marL="285750" indent="-285750">
              <a:buFont typeface="Arial" pitchFamily="34" charset="0"/>
              <a:buChar char="•"/>
            </a:pPr>
            <a:r>
              <a:rPr lang="en-US" sz="1400" b="1" dirty="0" smtClean="0">
                <a:solidFill>
                  <a:srgbClr val="0000CC"/>
                </a:solidFill>
              </a:rPr>
              <a:t>Do you see frequency and specificity?</a:t>
            </a:r>
          </a:p>
          <a:p>
            <a:pPr marL="285750" indent="-285750">
              <a:buFont typeface="Arial" pitchFamily="34" charset="0"/>
              <a:buChar char="•"/>
            </a:pPr>
            <a:endParaRPr lang="en-US" sz="1400" b="1" dirty="0">
              <a:solidFill>
                <a:srgbClr val="0000CC"/>
              </a:solidFill>
            </a:endParaRPr>
          </a:p>
          <a:p>
            <a:pPr marL="285750" indent="-285750">
              <a:buFont typeface="Arial" pitchFamily="34" charset="0"/>
              <a:buChar char="•"/>
            </a:pPr>
            <a:r>
              <a:rPr lang="en-US" sz="1400" b="1" dirty="0" smtClean="0">
                <a:solidFill>
                  <a:srgbClr val="0000CC"/>
                </a:solidFill>
              </a:rPr>
              <a:t>Do you see clusters of behavior?</a:t>
            </a:r>
            <a:endParaRPr lang="en-US" sz="1400" b="1" dirty="0">
              <a:solidFill>
                <a:srgbClr val="0000CC"/>
              </a:solidFill>
            </a:endParaRPr>
          </a:p>
        </p:txBody>
      </p:sp>
      <p:sp>
        <p:nvSpPr>
          <p:cNvPr id="4" name="Slide Number Placeholder 3"/>
          <p:cNvSpPr>
            <a:spLocks noGrp="1"/>
          </p:cNvSpPr>
          <p:nvPr>
            <p:ph type="sldNum" sz="quarter" idx="10"/>
          </p:nvPr>
        </p:nvSpPr>
        <p:spPr/>
        <p:txBody>
          <a:bodyPr/>
          <a:lstStyle/>
          <a:p>
            <a:fld id="{A29BDD2C-6303-432A-A200-993FEA1A2370}" type="slidenum">
              <a:rPr lang="en-US" smtClean="0"/>
              <a:t>6</a:t>
            </a:fld>
            <a:endParaRPr lang="en-US"/>
          </a:p>
        </p:txBody>
      </p:sp>
    </p:spTree>
    <p:extLst>
      <p:ext uri="{BB962C8B-B14F-4D97-AF65-F5344CB8AC3E}">
        <p14:creationId xmlns:p14="http://schemas.microsoft.com/office/powerpoint/2010/main" val="1801351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b="1" dirty="0" smtClean="0">
                <a:solidFill>
                  <a:srgbClr val="0000CC"/>
                </a:solidFill>
              </a:rPr>
              <a:t>Do you see anything atypical?</a:t>
            </a:r>
            <a:endParaRPr lang="en-US" sz="1400" b="1" dirty="0">
              <a:solidFill>
                <a:srgbClr val="0000CC"/>
              </a:solidFill>
            </a:endParaRPr>
          </a:p>
        </p:txBody>
      </p:sp>
      <p:sp>
        <p:nvSpPr>
          <p:cNvPr id="4" name="Slide Number Placeholder 3"/>
          <p:cNvSpPr>
            <a:spLocks noGrp="1"/>
          </p:cNvSpPr>
          <p:nvPr>
            <p:ph type="sldNum" sz="quarter" idx="10"/>
          </p:nvPr>
        </p:nvSpPr>
        <p:spPr/>
        <p:txBody>
          <a:bodyPr/>
          <a:lstStyle/>
          <a:p>
            <a:fld id="{A29BDD2C-6303-432A-A200-993FEA1A2370}" type="slidenum">
              <a:rPr lang="en-US" smtClean="0"/>
              <a:t>7</a:t>
            </a:fld>
            <a:endParaRPr lang="en-US"/>
          </a:p>
        </p:txBody>
      </p:sp>
    </p:spTree>
    <p:extLst>
      <p:ext uri="{BB962C8B-B14F-4D97-AF65-F5344CB8AC3E}">
        <p14:creationId xmlns:p14="http://schemas.microsoft.com/office/powerpoint/2010/main" val="413870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b="1" dirty="0" smtClean="0"/>
              <a:t>This concludes the third chart</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Make a decision – CM or No CM?</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This is an NDI case with no suspected CM – Ground truth is not known for sure since this is a field exam.</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The problem is that the PN channels are not stable.  There is no specificity</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The other test data – EDA &amp; CV channels are fairly clean and are timely to the applied stimulus.  </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solidFill>
                  <a:srgbClr val="C00000"/>
                </a:solidFill>
              </a:rPr>
              <a:t>This is a reminder that CM identification is not necessarily easy – It also should reveal the importance of being inquisitive.  If you suspect CM then probe.</a:t>
            </a:r>
          </a:p>
          <a:p>
            <a:pPr marL="285750" indent="-285750">
              <a:buFont typeface="Arial" pitchFamily="34" charset="0"/>
              <a:buChar char="•"/>
            </a:pPr>
            <a:endParaRPr lang="en-US" sz="1400" b="1" dirty="0">
              <a:solidFill>
                <a:srgbClr val="C00000"/>
              </a:solidFill>
            </a:endParaRPr>
          </a:p>
          <a:p>
            <a:pPr marL="285750" indent="-285750">
              <a:buFont typeface="Arial" pitchFamily="34" charset="0"/>
              <a:buChar char="•"/>
            </a:pPr>
            <a:r>
              <a:rPr lang="en-US" sz="1400" b="1" dirty="0" smtClean="0">
                <a:solidFill>
                  <a:srgbClr val="C00000"/>
                </a:solidFill>
              </a:rPr>
              <a:t>Since examinee’s PN channels were not stable – one of the charts could have been a “silent answer” to see if  the PNs cleaned up.</a:t>
            </a:r>
            <a:endParaRPr lang="en-US" sz="1400" b="1" dirty="0">
              <a:solidFill>
                <a:srgbClr val="C00000"/>
              </a:solidFill>
            </a:endParaRPr>
          </a:p>
        </p:txBody>
      </p:sp>
      <p:sp>
        <p:nvSpPr>
          <p:cNvPr id="4" name="Slide Number Placeholder 3"/>
          <p:cNvSpPr>
            <a:spLocks noGrp="1"/>
          </p:cNvSpPr>
          <p:nvPr>
            <p:ph type="sldNum" sz="quarter" idx="10"/>
          </p:nvPr>
        </p:nvSpPr>
        <p:spPr/>
        <p:txBody>
          <a:bodyPr/>
          <a:lstStyle/>
          <a:p>
            <a:fld id="{A29BDD2C-6303-432A-A200-993FEA1A2370}" type="slidenum">
              <a:rPr lang="en-US" smtClean="0"/>
              <a:t>8</a:t>
            </a:fld>
            <a:endParaRPr lang="en-US"/>
          </a:p>
        </p:txBody>
      </p:sp>
    </p:spTree>
    <p:extLst>
      <p:ext uri="{BB962C8B-B14F-4D97-AF65-F5344CB8AC3E}">
        <p14:creationId xmlns:p14="http://schemas.microsoft.com/office/powerpoint/2010/main" val="2139301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smtClean="0">
                <a:solidFill>
                  <a:srgbClr val="C00000"/>
                </a:solidFill>
              </a:rPr>
              <a:t>Note </a:t>
            </a:r>
            <a:r>
              <a:rPr lang="en-US" sz="1400" b="1" u="sng" dirty="0" smtClean="0">
                <a:solidFill>
                  <a:srgbClr val="C00000"/>
                </a:solidFill>
              </a:rPr>
              <a:t>to Instructors</a:t>
            </a:r>
            <a:r>
              <a:rPr lang="en-US" sz="1400" b="1" dirty="0" smtClean="0">
                <a:solidFill>
                  <a:srgbClr val="C00000"/>
                </a:solidFill>
              </a:rPr>
              <a:t> – This is an NDI case that was part of Andy Dollins  CM Certification exams.</a:t>
            </a:r>
          </a:p>
          <a:p>
            <a:endParaRPr lang="en-US" sz="1400" b="1" u="sng" dirty="0">
              <a:solidFill>
                <a:srgbClr val="C00000"/>
              </a:solidFill>
            </a:endParaRPr>
          </a:p>
          <a:p>
            <a:r>
              <a:rPr lang="en-US" sz="1400" b="1" dirty="0" smtClean="0">
                <a:solidFill>
                  <a:srgbClr val="C00000"/>
                </a:solidFill>
              </a:rPr>
              <a:t>D!A6040 (APT-06-040)</a:t>
            </a:r>
            <a:endParaRPr lang="en-US" sz="1400" b="1" dirty="0" smtClean="0"/>
          </a:p>
          <a:p>
            <a:pPr marL="285750" indent="-285750">
              <a:buFont typeface="Arial" pitchFamily="34" charset="0"/>
              <a:buChar char="•"/>
            </a:pPr>
            <a:r>
              <a:rPr lang="en-US" sz="1400" b="1" dirty="0" smtClean="0"/>
              <a:t>Controlled breathing – about 8 CPM</a:t>
            </a:r>
          </a:p>
          <a:p>
            <a:pPr marL="285750" indent="-285750">
              <a:buFont typeface="Arial" pitchFamily="34" charset="0"/>
              <a:buChar char="•"/>
            </a:pPr>
            <a:r>
              <a:rPr lang="en-US" sz="1400" b="1" dirty="0" smtClean="0"/>
              <a:t>MV in sensor pad at C3 on chart 1 and C2 on chart 2</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5 called this an NDI case (Dan &amp; Stu made an NDI call) – 3 called it CM – 1 called it NO</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SCR called this a NO case</a:t>
            </a:r>
          </a:p>
          <a:p>
            <a:r>
              <a:rPr lang="en-US" sz="1400" b="1" dirty="0" smtClean="0"/>
              <a:t>___________________________________________________________</a:t>
            </a:r>
          </a:p>
          <a:p>
            <a:pPr marL="285750" indent="-285750">
              <a:buFont typeface="Arial" pitchFamily="34" charset="0"/>
              <a:buChar char="•"/>
            </a:pPr>
            <a:r>
              <a:rPr lang="en-US" sz="1400" b="1" dirty="0" smtClean="0">
                <a:solidFill>
                  <a:srgbClr val="0000CC"/>
                </a:solidFill>
              </a:rPr>
              <a:t>Have students review the test data and at the end make a decision as to whether CM or no CM.</a:t>
            </a:r>
            <a:endParaRPr lang="en-US" sz="1400" b="1" dirty="0">
              <a:solidFill>
                <a:srgbClr val="0000CC"/>
              </a:solidFill>
            </a:endParaRPr>
          </a:p>
        </p:txBody>
      </p:sp>
      <p:sp>
        <p:nvSpPr>
          <p:cNvPr id="4" name="Slide Number Placeholder 3"/>
          <p:cNvSpPr>
            <a:spLocks noGrp="1"/>
          </p:cNvSpPr>
          <p:nvPr>
            <p:ph type="sldNum" sz="quarter" idx="10"/>
          </p:nvPr>
        </p:nvSpPr>
        <p:spPr/>
        <p:txBody>
          <a:bodyPr/>
          <a:lstStyle/>
          <a:p>
            <a:fld id="{A29BDD2C-6303-432A-A200-993FEA1A2370}" type="slidenum">
              <a:rPr lang="en-US" smtClean="0"/>
              <a:t>9</a:t>
            </a:fld>
            <a:endParaRPr lang="en-US"/>
          </a:p>
        </p:txBody>
      </p:sp>
    </p:spTree>
    <p:extLst>
      <p:ext uri="{BB962C8B-B14F-4D97-AF65-F5344CB8AC3E}">
        <p14:creationId xmlns:p14="http://schemas.microsoft.com/office/powerpoint/2010/main" val="201506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6" name="Rectangle 8"/>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8" name="Freeform 10"/>
            <p:cNvSpPr>
              <a:spLocks noChangeArrowheads="1"/>
            </p:cNvSpPr>
            <p:nvPr/>
          </p:nvSpPr>
          <p:spPr bwMode="auto">
            <a:xfrm>
              <a:off x="384" y="960"/>
              <a:ext cx="144" cy="913"/>
            </a:xfrm>
            <a:custGeom>
              <a:avLst/>
              <a:gdLst>
                <a:gd name="T0" fmla="*/ 0 w 1000"/>
                <a:gd name="T1" fmla="*/ 635 h 1000"/>
                <a:gd name="T2" fmla="*/ 0 w 1000"/>
                <a:gd name="T3" fmla="*/ 635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11"/>
            <p:cNvSpPr>
              <a:spLocks noChangeArrowheads="1"/>
            </p:cNvSpPr>
            <p:nvPr/>
          </p:nvSpPr>
          <p:spPr bwMode="auto">
            <a:xfrm>
              <a:off x="4944" y="762"/>
              <a:ext cx="165" cy="864"/>
            </a:xfrm>
            <a:custGeom>
              <a:avLst/>
              <a:gdLst>
                <a:gd name="T0" fmla="*/ 0 w 1000"/>
                <a:gd name="T1" fmla="*/ 0 h 1000"/>
                <a:gd name="T2" fmla="*/ 0 w 1000"/>
                <a:gd name="T3" fmla="*/ 0 h 1000"/>
                <a:gd name="T4" fmla="*/ 0 w 1000"/>
                <a:gd name="T5" fmla="*/ 481 h 1000"/>
                <a:gd name="T6" fmla="*/ 0 w 1000"/>
                <a:gd name="T7" fmla="*/ 481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122"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smtClean="0"/>
              <a:t>Click to edit Master subtitle style</a:t>
            </a:r>
            <a:endParaRPr lang="en-US"/>
          </a:p>
        </p:txBody>
      </p:sp>
      <p:sp>
        <p:nvSpPr>
          <p:cNvPr id="5132" name="Rectangle 12"/>
          <p:cNvSpPr>
            <a:spLocks noGrp="1" noChangeArrowheads="1"/>
          </p:cNvSpPr>
          <p:nvPr>
            <p:ph type="ctrTitle"/>
          </p:nvPr>
        </p:nvSpPr>
        <p:spPr>
          <a:xfrm>
            <a:off x="838200" y="1443038"/>
            <a:ext cx="7086600" cy="1600200"/>
          </a:xfrm>
        </p:spPr>
        <p:txBody>
          <a:bodyPr anchor="ctr"/>
          <a:lstStyle>
            <a:lvl1pPr>
              <a:defRPr/>
            </a:lvl1pPr>
          </a:lstStyle>
          <a:p>
            <a:r>
              <a:rPr lang="en-US" smtClean="0"/>
              <a:t>Click to edit Master title style</a:t>
            </a:r>
            <a:endParaRPr lang="en-US"/>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fld id="{1B59C253-12CB-45B3-A753-D93135A87B66}" type="datetime1">
              <a:rPr lang="en-US" smtClean="0"/>
              <a:t>4/10/2013</a:t>
            </a:fld>
            <a:endParaRPr lang="en-US"/>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r>
              <a:rPr lang="en-US" smtClean="0"/>
              <a:t>FOR OFFICIAL USE ONLY</a:t>
            </a:r>
            <a:endParaRPr lang="en-US"/>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fld id="{7DEE3408-F380-43C8-B2E4-262881CB1B03}" type="slidenum">
              <a:rPr lang="en-US" smtClean="0"/>
              <a:t>‹#›</a:t>
            </a:fld>
            <a:endParaRPr lang="en-US"/>
          </a:p>
        </p:txBody>
      </p:sp>
    </p:spTree>
    <p:extLst>
      <p:ext uri="{BB962C8B-B14F-4D97-AF65-F5344CB8AC3E}">
        <p14:creationId xmlns:p14="http://schemas.microsoft.com/office/powerpoint/2010/main" val="245737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fld id="{855FA159-790A-4502-973B-756A5EA4F781}" type="datetime1">
              <a:rPr lang="en-US" smtClean="0"/>
              <a:t>4/10/2013</a:t>
            </a:fld>
            <a:endParaRPr lang="en-US"/>
          </a:p>
        </p:txBody>
      </p:sp>
      <p:sp>
        <p:nvSpPr>
          <p:cNvPr id="5" name="Rectangle 7"/>
          <p:cNvSpPr>
            <a:spLocks noGrp="1" noChangeArrowheads="1"/>
          </p:cNvSpPr>
          <p:nvPr>
            <p:ph type="ftr" sz="quarter" idx="11"/>
          </p:nvPr>
        </p:nvSpPr>
        <p:spPr>
          <a:ln/>
        </p:spPr>
        <p:txBody>
          <a:bodyPr/>
          <a:lstStyle>
            <a:lvl1pPr>
              <a:defRPr/>
            </a:lvl1pPr>
          </a:lstStyle>
          <a:p>
            <a:r>
              <a:rPr lang="en-US" smtClean="0"/>
              <a:t>FOR OFFICIAL USE ONLY</a:t>
            </a:r>
            <a:endParaRPr lang="en-US"/>
          </a:p>
        </p:txBody>
      </p:sp>
      <p:sp>
        <p:nvSpPr>
          <p:cNvPr id="6" name="Rectangle 8"/>
          <p:cNvSpPr>
            <a:spLocks noGrp="1" noChangeArrowheads="1"/>
          </p:cNvSpPr>
          <p:nvPr>
            <p:ph type="sldNum" sz="quarter" idx="12"/>
          </p:nvPr>
        </p:nvSpPr>
        <p:spPr>
          <a:ln/>
        </p:spPr>
        <p:txBody>
          <a:bodyPr/>
          <a:lstStyle>
            <a:lvl1pPr>
              <a:defRPr/>
            </a:lvl1pPr>
          </a:lstStyle>
          <a:p>
            <a:fld id="{7DEE3408-F380-43C8-B2E4-262881CB1B03}" type="slidenum">
              <a:rPr lang="en-US" smtClean="0"/>
              <a:t>‹#›</a:t>
            </a:fld>
            <a:endParaRPr lang="en-US"/>
          </a:p>
        </p:txBody>
      </p:sp>
    </p:spTree>
    <p:extLst>
      <p:ext uri="{BB962C8B-B14F-4D97-AF65-F5344CB8AC3E}">
        <p14:creationId xmlns:p14="http://schemas.microsoft.com/office/powerpoint/2010/main" val="9720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fld id="{A51CB5C6-4609-41E9-931B-BB553A9A2A9F}" type="datetime1">
              <a:rPr lang="en-US" smtClean="0"/>
              <a:t>4/10/2013</a:t>
            </a:fld>
            <a:endParaRPr lang="en-US"/>
          </a:p>
        </p:txBody>
      </p:sp>
      <p:sp>
        <p:nvSpPr>
          <p:cNvPr id="5" name="Rectangle 7"/>
          <p:cNvSpPr>
            <a:spLocks noGrp="1" noChangeArrowheads="1"/>
          </p:cNvSpPr>
          <p:nvPr>
            <p:ph type="ftr" sz="quarter" idx="11"/>
          </p:nvPr>
        </p:nvSpPr>
        <p:spPr>
          <a:ln/>
        </p:spPr>
        <p:txBody>
          <a:bodyPr/>
          <a:lstStyle>
            <a:lvl1pPr>
              <a:defRPr/>
            </a:lvl1pPr>
          </a:lstStyle>
          <a:p>
            <a:r>
              <a:rPr lang="en-US" smtClean="0"/>
              <a:t>FOR OFFICIAL USE ONLY</a:t>
            </a:r>
            <a:endParaRPr lang="en-US"/>
          </a:p>
        </p:txBody>
      </p:sp>
      <p:sp>
        <p:nvSpPr>
          <p:cNvPr id="6" name="Rectangle 8"/>
          <p:cNvSpPr>
            <a:spLocks noGrp="1" noChangeArrowheads="1"/>
          </p:cNvSpPr>
          <p:nvPr>
            <p:ph type="sldNum" sz="quarter" idx="12"/>
          </p:nvPr>
        </p:nvSpPr>
        <p:spPr>
          <a:ln/>
        </p:spPr>
        <p:txBody>
          <a:bodyPr/>
          <a:lstStyle>
            <a:lvl1pPr>
              <a:defRPr/>
            </a:lvl1pPr>
          </a:lstStyle>
          <a:p>
            <a:fld id="{7DEE3408-F380-43C8-B2E4-262881CB1B03}" type="slidenum">
              <a:rPr lang="en-US" smtClean="0"/>
              <a:t>‹#›</a:t>
            </a:fld>
            <a:endParaRPr lang="en-US"/>
          </a:p>
        </p:txBody>
      </p:sp>
    </p:spTree>
    <p:extLst>
      <p:ext uri="{BB962C8B-B14F-4D97-AF65-F5344CB8AC3E}">
        <p14:creationId xmlns:p14="http://schemas.microsoft.com/office/powerpoint/2010/main" val="3547774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fld id="{E1E6F898-029D-430D-8B44-2CC3E210A9A4}" type="datetime1">
              <a:rPr lang="en-US" smtClean="0"/>
              <a:t>4/10/2013</a:t>
            </a:fld>
            <a:endParaRPr lang="en-US"/>
          </a:p>
        </p:txBody>
      </p:sp>
      <p:sp>
        <p:nvSpPr>
          <p:cNvPr id="6" name="Rectangle 7"/>
          <p:cNvSpPr>
            <a:spLocks noGrp="1" noChangeArrowheads="1"/>
          </p:cNvSpPr>
          <p:nvPr>
            <p:ph type="ftr" sz="quarter" idx="11"/>
          </p:nvPr>
        </p:nvSpPr>
        <p:spPr>
          <a:ln/>
        </p:spPr>
        <p:txBody>
          <a:bodyPr/>
          <a:lstStyle>
            <a:lvl1pPr>
              <a:defRPr/>
            </a:lvl1pPr>
          </a:lstStyle>
          <a:p>
            <a:r>
              <a:rPr lang="en-US" smtClean="0"/>
              <a:t>FOR OFFICIAL USE ONLY</a:t>
            </a:r>
            <a:endParaRPr lang="en-US"/>
          </a:p>
        </p:txBody>
      </p:sp>
      <p:sp>
        <p:nvSpPr>
          <p:cNvPr id="7" name="Rectangle 8"/>
          <p:cNvSpPr>
            <a:spLocks noGrp="1" noChangeArrowheads="1"/>
          </p:cNvSpPr>
          <p:nvPr>
            <p:ph type="sldNum" sz="quarter" idx="12"/>
          </p:nvPr>
        </p:nvSpPr>
        <p:spPr>
          <a:ln/>
        </p:spPr>
        <p:txBody>
          <a:bodyPr/>
          <a:lstStyle>
            <a:lvl1pPr>
              <a:defRPr/>
            </a:lvl1pPr>
          </a:lstStyle>
          <a:p>
            <a:fld id="{7DEE3408-F380-43C8-B2E4-262881CB1B03}" type="slidenum">
              <a:rPr lang="en-US" smtClean="0"/>
              <a:t>‹#›</a:t>
            </a:fld>
            <a:endParaRPr lang="en-US"/>
          </a:p>
        </p:txBody>
      </p:sp>
    </p:spTree>
    <p:extLst>
      <p:ext uri="{BB962C8B-B14F-4D97-AF65-F5344CB8AC3E}">
        <p14:creationId xmlns:p14="http://schemas.microsoft.com/office/powerpoint/2010/main" val="387287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fld id="{4D666ED4-0190-4F9B-A51A-DF1AFB963630}" type="datetime1">
              <a:rPr lang="en-US" smtClean="0"/>
              <a:t>4/10/2013</a:t>
            </a:fld>
            <a:endParaRPr lang="en-US"/>
          </a:p>
        </p:txBody>
      </p:sp>
      <p:sp>
        <p:nvSpPr>
          <p:cNvPr id="5" name="Rectangle 7"/>
          <p:cNvSpPr>
            <a:spLocks noGrp="1" noChangeArrowheads="1"/>
          </p:cNvSpPr>
          <p:nvPr>
            <p:ph type="ftr" sz="quarter" idx="11"/>
          </p:nvPr>
        </p:nvSpPr>
        <p:spPr>
          <a:ln/>
        </p:spPr>
        <p:txBody>
          <a:bodyPr/>
          <a:lstStyle>
            <a:lvl1pPr>
              <a:defRPr/>
            </a:lvl1pPr>
          </a:lstStyle>
          <a:p>
            <a:r>
              <a:rPr lang="en-US" smtClean="0"/>
              <a:t>FOR OFFICIAL USE ONLY</a:t>
            </a:r>
            <a:endParaRPr lang="en-US"/>
          </a:p>
        </p:txBody>
      </p:sp>
      <p:sp>
        <p:nvSpPr>
          <p:cNvPr id="6" name="Rectangle 8"/>
          <p:cNvSpPr>
            <a:spLocks noGrp="1" noChangeArrowheads="1"/>
          </p:cNvSpPr>
          <p:nvPr>
            <p:ph type="sldNum" sz="quarter" idx="12"/>
          </p:nvPr>
        </p:nvSpPr>
        <p:spPr>
          <a:ln/>
        </p:spPr>
        <p:txBody>
          <a:bodyPr/>
          <a:lstStyle>
            <a:lvl1pPr>
              <a:defRPr/>
            </a:lvl1pPr>
          </a:lstStyle>
          <a:p>
            <a:fld id="{7DEE3408-F380-43C8-B2E4-262881CB1B03}" type="slidenum">
              <a:rPr lang="en-US" smtClean="0"/>
              <a:t>‹#›</a:t>
            </a:fld>
            <a:endParaRPr lang="en-US"/>
          </a:p>
        </p:txBody>
      </p:sp>
    </p:spTree>
    <p:extLst>
      <p:ext uri="{BB962C8B-B14F-4D97-AF65-F5344CB8AC3E}">
        <p14:creationId xmlns:p14="http://schemas.microsoft.com/office/powerpoint/2010/main" val="287275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fld id="{A52B0384-BEE7-44A9-99C9-C6A2F881CB26}" type="datetime1">
              <a:rPr lang="en-US" smtClean="0"/>
              <a:t>4/10/2013</a:t>
            </a:fld>
            <a:endParaRPr lang="en-US"/>
          </a:p>
        </p:txBody>
      </p:sp>
      <p:sp>
        <p:nvSpPr>
          <p:cNvPr id="5" name="Rectangle 7"/>
          <p:cNvSpPr>
            <a:spLocks noGrp="1" noChangeArrowheads="1"/>
          </p:cNvSpPr>
          <p:nvPr>
            <p:ph type="ftr" sz="quarter" idx="11"/>
          </p:nvPr>
        </p:nvSpPr>
        <p:spPr>
          <a:ln/>
        </p:spPr>
        <p:txBody>
          <a:bodyPr/>
          <a:lstStyle>
            <a:lvl1pPr>
              <a:defRPr/>
            </a:lvl1pPr>
          </a:lstStyle>
          <a:p>
            <a:r>
              <a:rPr lang="en-US" smtClean="0"/>
              <a:t>FOR OFFICIAL USE ONLY</a:t>
            </a:r>
            <a:endParaRPr lang="en-US"/>
          </a:p>
        </p:txBody>
      </p:sp>
      <p:sp>
        <p:nvSpPr>
          <p:cNvPr id="6" name="Rectangle 8"/>
          <p:cNvSpPr>
            <a:spLocks noGrp="1" noChangeArrowheads="1"/>
          </p:cNvSpPr>
          <p:nvPr>
            <p:ph type="sldNum" sz="quarter" idx="12"/>
          </p:nvPr>
        </p:nvSpPr>
        <p:spPr>
          <a:ln/>
        </p:spPr>
        <p:txBody>
          <a:bodyPr/>
          <a:lstStyle>
            <a:lvl1pPr>
              <a:defRPr/>
            </a:lvl1pPr>
          </a:lstStyle>
          <a:p>
            <a:fld id="{7DEE3408-F380-43C8-B2E4-262881CB1B03}" type="slidenum">
              <a:rPr lang="en-US" smtClean="0"/>
              <a:t>‹#›</a:t>
            </a:fld>
            <a:endParaRPr lang="en-US"/>
          </a:p>
        </p:txBody>
      </p:sp>
    </p:spTree>
    <p:extLst>
      <p:ext uri="{BB962C8B-B14F-4D97-AF65-F5344CB8AC3E}">
        <p14:creationId xmlns:p14="http://schemas.microsoft.com/office/powerpoint/2010/main" val="53584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fld id="{085A85B2-B078-4E57-A1D9-F5005CB0D0A7}" type="datetime1">
              <a:rPr lang="en-US" smtClean="0"/>
              <a:t>4/10/2013</a:t>
            </a:fld>
            <a:endParaRPr lang="en-US"/>
          </a:p>
        </p:txBody>
      </p:sp>
      <p:sp>
        <p:nvSpPr>
          <p:cNvPr id="6" name="Rectangle 7"/>
          <p:cNvSpPr>
            <a:spLocks noGrp="1" noChangeArrowheads="1"/>
          </p:cNvSpPr>
          <p:nvPr>
            <p:ph type="ftr" sz="quarter" idx="11"/>
          </p:nvPr>
        </p:nvSpPr>
        <p:spPr>
          <a:ln/>
        </p:spPr>
        <p:txBody>
          <a:bodyPr/>
          <a:lstStyle>
            <a:lvl1pPr>
              <a:defRPr/>
            </a:lvl1pPr>
          </a:lstStyle>
          <a:p>
            <a:r>
              <a:rPr lang="en-US" smtClean="0"/>
              <a:t>FOR OFFICIAL USE ONLY</a:t>
            </a:r>
            <a:endParaRPr lang="en-US"/>
          </a:p>
        </p:txBody>
      </p:sp>
      <p:sp>
        <p:nvSpPr>
          <p:cNvPr id="7" name="Rectangle 8"/>
          <p:cNvSpPr>
            <a:spLocks noGrp="1" noChangeArrowheads="1"/>
          </p:cNvSpPr>
          <p:nvPr>
            <p:ph type="sldNum" sz="quarter" idx="12"/>
          </p:nvPr>
        </p:nvSpPr>
        <p:spPr>
          <a:ln/>
        </p:spPr>
        <p:txBody>
          <a:bodyPr/>
          <a:lstStyle>
            <a:lvl1pPr>
              <a:defRPr/>
            </a:lvl1pPr>
          </a:lstStyle>
          <a:p>
            <a:fld id="{7DEE3408-F380-43C8-B2E4-262881CB1B03}" type="slidenum">
              <a:rPr lang="en-US" smtClean="0"/>
              <a:t>‹#›</a:t>
            </a:fld>
            <a:endParaRPr lang="en-US"/>
          </a:p>
        </p:txBody>
      </p:sp>
    </p:spTree>
    <p:extLst>
      <p:ext uri="{BB962C8B-B14F-4D97-AF65-F5344CB8AC3E}">
        <p14:creationId xmlns:p14="http://schemas.microsoft.com/office/powerpoint/2010/main" val="393618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fld id="{93A6289E-1FD6-48BC-8FC1-5CC24042C1BA}" type="datetime1">
              <a:rPr lang="en-US" smtClean="0"/>
              <a:t>4/10/2013</a:t>
            </a:fld>
            <a:endParaRPr lang="en-US"/>
          </a:p>
        </p:txBody>
      </p:sp>
      <p:sp>
        <p:nvSpPr>
          <p:cNvPr id="8" name="Rectangle 7"/>
          <p:cNvSpPr>
            <a:spLocks noGrp="1" noChangeArrowheads="1"/>
          </p:cNvSpPr>
          <p:nvPr>
            <p:ph type="ftr" sz="quarter" idx="11"/>
          </p:nvPr>
        </p:nvSpPr>
        <p:spPr>
          <a:ln/>
        </p:spPr>
        <p:txBody>
          <a:bodyPr/>
          <a:lstStyle>
            <a:lvl1pPr>
              <a:defRPr/>
            </a:lvl1pPr>
          </a:lstStyle>
          <a:p>
            <a:r>
              <a:rPr lang="en-US" smtClean="0"/>
              <a:t>FOR OFFICIAL USE ONLY</a:t>
            </a:r>
            <a:endParaRPr lang="en-US"/>
          </a:p>
        </p:txBody>
      </p:sp>
      <p:sp>
        <p:nvSpPr>
          <p:cNvPr id="9" name="Rectangle 8"/>
          <p:cNvSpPr>
            <a:spLocks noGrp="1" noChangeArrowheads="1"/>
          </p:cNvSpPr>
          <p:nvPr>
            <p:ph type="sldNum" sz="quarter" idx="12"/>
          </p:nvPr>
        </p:nvSpPr>
        <p:spPr>
          <a:ln/>
        </p:spPr>
        <p:txBody>
          <a:bodyPr/>
          <a:lstStyle>
            <a:lvl1pPr>
              <a:defRPr/>
            </a:lvl1pPr>
          </a:lstStyle>
          <a:p>
            <a:fld id="{7DEE3408-F380-43C8-B2E4-262881CB1B03}" type="slidenum">
              <a:rPr lang="en-US" smtClean="0"/>
              <a:t>‹#›</a:t>
            </a:fld>
            <a:endParaRPr lang="en-US"/>
          </a:p>
        </p:txBody>
      </p:sp>
    </p:spTree>
    <p:extLst>
      <p:ext uri="{BB962C8B-B14F-4D97-AF65-F5344CB8AC3E}">
        <p14:creationId xmlns:p14="http://schemas.microsoft.com/office/powerpoint/2010/main" val="3496961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fld id="{AC6FEBEC-1E8C-44C8-B4D5-F7834CC10776}" type="datetime1">
              <a:rPr lang="en-US" smtClean="0"/>
              <a:t>4/10/2013</a:t>
            </a:fld>
            <a:endParaRPr lang="en-US"/>
          </a:p>
        </p:txBody>
      </p:sp>
      <p:sp>
        <p:nvSpPr>
          <p:cNvPr id="4" name="Rectangle 7"/>
          <p:cNvSpPr>
            <a:spLocks noGrp="1" noChangeArrowheads="1"/>
          </p:cNvSpPr>
          <p:nvPr>
            <p:ph type="ftr" sz="quarter" idx="11"/>
          </p:nvPr>
        </p:nvSpPr>
        <p:spPr>
          <a:ln/>
        </p:spPr>
        <p:txBody>
          <a:bodyPr/>
          <a:lstStyle>
            <a:lvl1pPr>
              <a:defRPr/>
            </a:lvl1pPr>
          </a:lstStyle>
          <a:p>
            <a:r>
              <a:rPr lang="en-US" smtClean="0"/>
              <a:t>FOR OFFICIAL USE ONLY</a:t>
            </a:r>
            <a:endParaRPr lang="en-US"/>
          </a:p>
        </p:txBody>
      </p:sp>
      <p:sp>
        <p:nvSpPr>
          <p:cNvPr id="5" name="Rectangle 8"/>
          <p:cNvSpPr>
            <a:spLocks noGrp="1" noChangeArrowheads="1"/>
          </p:cNvSpPr>
          <p:nvPr>
            <p:ph type="sldNum" sz="quarter" idx="12"/>
          </p:nvPr>
        </p:nvSpPr>
        <p:spPr>
          <a:ln/>
        </p:spPr>
        <p:txBody>
          <a:bodyPr/>
          <a:lstStyle>
            <a:lvl1pPr>
              <a:defRPr/>
            </a:lvl1pPr>
          </a:lstStyle>
          <a:p>
            <a:fld id="{7DEE3408-F380-43C8-B2E4-262881CB1B03}" type="slidenum">
              <a:rPr lang="en-US" smtClean="0"/>
              <a:t>‹#›</a:t>
            </a:fld>
            <a:endParaRPr lang="en-US"/>
          </a:p>
        </p:txBody>
      </p:sp>
    </p:spTree>
    <p:extLst>
      <p:ext uri="{BB962C8B-B14F-4D97-AF65-F5344CB8AC3E}">
        <p14:creationId xmlns:p14="http://schemas.microsoft.com/office/powerpoint/2010/main" val="135196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fld id="{3E2C9647-FE27-476C-B18B-277D33B76F67}" type="datetime1">
              <a:rPr lang="en-US" smtClean="0"/>
              <a:t>4/10/2013</a:t>
            </a:fld>
            <a:endParaRPr lang="en-US"/>
          </a:p>
        </p:txBody>
      </p:sp>
      <p:sp>
        <p:nvSpPr>
          <p:cNvPr id="3" name="Rectangle 7"/>
          <p:cNvSpPr>
            <a:spLocks noGrp="1" noChangeArrowheads="1"/>
          </p:cNvSpPr>
          <p:nvPr>
            <p:ph type="ftr" sz="quarter" idx="11"/>
          </p:nvPr>
        </p:nvSpPr>
        <p:spPr>
          <a:ln/>
        </p:spPr>
        <p:txBody>
          <a:bodyPr/>
          <a:lstStyle>
            <a:lvl1pPr>
              <a:defRPr/>
            </a:lvl1pPr>
          </a:lstStyle>
          <a:p>
            <a:r>
              <a:rPr lang="en-US" smtClean="0"/>
              <a:t>FOR OFFICIAL USE ONLY</a:t>
            </a:r>
            <a:endParaRPr lang="en-US"/>
          </a:p>
        </p:txBody>
      </p:sp>
      <p:sp>
        <p:nvSpPr>
          <p:cNvPr id="4" name="Rectangle 8"/>
          <p:cNvSpPr>
            <a:spLocks noGrp="1" noChangeArrowheads="1"/>
          </p:cNvSpPr>
          <p:nvPr>
            <p:ph type="sldNum" sz="quarter" idx="12"/>
          </p:nvPr>
        </p:nvSpPr>
        <p:spPr>
          <a:ln/>
        </p:spPr>
        <p:txBody>
          <a:bodyPr/>
          <a:lstStyle>
            <a:lvl1pPr>
              <a:defRPr/>
            </a:lvl1pPr>
          </a:lstStyle>
          <a:p>
            <a:fld id="{7DEE3408-F380-43C8-B2E4-262881CB1B03}" type="slidenum">
              <a:rPr lang="en-US" smtClean="0"/>
              <a:t>‹#›</a:t>
            </a:fld>
            <a:endParaRPr lang="en-US"/>
          </a:p>
        </p:txBody>
      </p:sp>
    </p:spTree>
    <p:extLst>
      <p:ext uri="{BB962C8B-B14F-4D97-AF65-F5344CB8AC3E}">
        <p14:creationId xmlns:p14="http://schemas.microsoft.com/office/powerpoint/2010/main" val="399297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fld id="{7D5338A6-41AE-429E-97D9-D2CEC3751779}" type="datetime1">
              <a:rPr lang="en-US" smtClean="0"/>
              <a:t>4/10/2013</a:t>
            </a:fld>
            <a:endParaRPr lang="en-US"/>
          </a:p>
        </p:txBody>
      </p:sp>
      <p:sp>
        <p:nvSpPr>
          <p:cNvPr id="6" name="Rectangle 7"/>
          <p:cNvSpPr>
            <a:spLocks noGrp="1" noChangeArrowheads="1"/>
          </p:cNvSpPr>
          <p:nvPr>
            <p:ph type="ftr" sz="quarter" idx="11"/>
          </p:nvPr>
        </p:nvSpPr>
        <p:spPr>
          <a:ln/>
        </p:spPr>
        <p:txBody>
          <a:bodyPr/>
          <a:lstStyle>
            <a:lvl1pPr>
              <a:defRPr/>
            </a:lvl1pPr>
          </a:lstStyle>
          <a:p>
            <a:r>
              <a:rPr lang="en-US" smtClean="0"/>
              <a:t>FOR OFFICIAL USE ONLY</a:t>
            </a:r>
            <a:endParaRPr lang="en-US"/>
          </a:p>
        </p:txBody>
      </p:sp>
      <p:sp>
        <p:nvSpPr>
          <p:cNvPr id="7" name="Rectangle 8"/>
          <p:cNvSpPr>
            <a:spLocks noGrp="1" noChangeArrowheads="1"/>
          </p:cNvSpPr>
          <p:nvPr>
            <p:ph type="sldNum" sz="quarter" idx="12"/>
          </p:nvPr>
        </p:nvSpPr>
        <p:spPr>
          <a:ln/>
        </p:spPr>
        <p:txBody>
          <a:bodyPr/>
          <a:lstStyle>
            <a:lvl1pPr>
              <a:defRPr/>
            </a:lvl1pPr>
          </a:lstStyle>
          <a:p>
            <a:fld id="{7DEE3408-F380-43C8-B2E4-262881CB1B03}" type="slidenum">
              <a:rPr lang="en-US" smtClean="0"/>
              <a:t>‹#›</a:t>
            </a:fld>
            <a:endParaRPr lang="en-US"/>
          </a:p>
        </p:txBody>
      </p:sp>
    </p:spTree>
    <p:extLst>
      <p:ext uri="{BB962C8B-B14F-4D97-AF65-F5344CB8AC3E}">
        <p14:creationId xmlns:p14="http://schemas.microsoft.com/office/powerpoint/2010/main" val="28176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fld id="{6CDE7DFA-DF78-4251-AC03-01ED6EFBBD52}" type="datetime1">
              <a:rPr lang="en-US" smtClean="0"/>
              <a:t>4/10/2013</a:t>
            </a:fld>
            <a:endParaRPr lang="en-US"/>
          </a:p>
        </p:txBody>
      </p:sp>
      <p:sp>
        <p:nvSpPr>
          <p:cNvPr id="6" name="Rectangle 7"/>
          <p:cNvSpPr>
            <a:spLocks noGrp="1" noChangeArrowheads="1"/>
          </p:cNvSpPr>
          <p:nvPr>
            <p:ph type="ftr" sz="quarter" idx="11"/>
          </p:nvPr>
        </p:nvSpPr>
        <p:spPr>
          <a:ln/>
        </p:spPr>
        <p:txBody>
          <a:bodyPr/>
          <a:lstStyle>
            <a:lvl1pPr>
              <a:defRPr/>
            </a:lvl1pPr>
          </a:lstStyle>
          <a:p>
            <a:r>
              <a:rPr lang="en-US" smtClean="0"/>
              <a:t>FOR OFFICIAL USE ONLY</a:t>
            </a:r>
            <a:endParaRPr lang="en-US"/>
          </a:p>
        </p:txBody>
      </p:sp>
      <p:sp>
        <p:nvSpPr>
          <p:cNvPr id="7" name="Rectangle 8"/>
          <p:cNvSpPr>
            <a:spLocks noGrp="1" noChangeArrowheads="1"/>
          </p:cNvSpPr>
          <p:nvPr>
            <p:ph type="sldNum" sz="quarter" idx="12"/>
          </p:nvPr>
        </p:nvSpPr>
        <p:spPr>
          <a:ln/>
        </p:spPr>
        <p:txBody>
          <a:bodyPr/>
          <a:lstStyle>
            <a:lvl1pPr>
              <a:defRPr/>
            </a:lvl1pPr>
          </a:lstStyle>
          <a:p>
            <a:fld id="{7DEE3408-F380-43C8-B2E4-262881CB1B03}" type="slidenum">
              <a:rPr lang="en-US" smtClean="0"/>
              <a:t>‹#›</a:t>
            </a:fld>
            <a:endParaRPr lang="en-US"/>
          </a:p>
        </p:txBody>
      </p:sp>
    </p:spTree>
    <p:extLst>
      <p:ext uri="{BB962C8B-B14F-4D97-AF65-F5344CB8AC3E}">
        <p14:creationId xmlns:p14="http://schemas.microsoft.com/office/powerpoint/2010/main" val="366284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00">
                <a:latin typeface="+mn-lt"/>
              </a:defRPr>
            </a:lvl1pPr>
          </a:lstStyle>
          <a:p>
            <a:fld id="{E149990B-B65C-44E4-B5B6-CC78BC92715E}" type="datetime1">
              <a:rPr lang="en-US" smtClean="0"/>
              <a:t>4/10/2013</a:t>
            </a:fld>
            <a:endParaRPr lang="en-US"/>
          </a:p>
        </p:txBody>
      </p:sp>
      <p:sp>
        <p:nvSpPr>
          <p:cNvPr id="4103"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00">
                <a:latin typeface="+mn-lt"/>
              </a:defRPr>
            </a:lvl1pPr>
          </a:lstStyle>
          <a:p>
            <a:r>
              <a:rPr lang="en-US" smtClean="0"/>
              <a:t>FOR OFFICIAL USE ONLY</a:t>
            </a:r>
            <a:endParaRPr lang="en-US"/>
          </a:p>
        </p:txBody>
      </p:sp>
      <p:sp>
        <p:nvSpPr>
          <p:cNvPr id="4104"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a:latin typeface="+mn-lt"/>
              </a:defRPr>
            </a:lvl1pPr>
          </a:lstStyle>
          <a:p>
            <a:fld id="{7DEE3408-F380-43C8-B2E4-262881CB1B03}" type="slidenum">
              <a:rPr lang="en-US" smtClean="0"/>
              <a:t>‹#›</a:t>
            </a:fld>
            <a:endParaRPr lang="en-US"/>
          </a:p>
        </p:txBody>
      </p:sp>
      <p:sp>
        <p:nvSpPr>
          <p:cNvPr id="1033" name="Freeform 9"/>
          <p:cNvSpPr>
            <a:spLocks noChangeArrowheads="1"/>
          </p:cNvSpPr>
          <p:nvPr/>
        </p:nvSpPr>
        <p:spPr bwMode="auto">
          <a:xfrm>
            <a:off x="838200" y="561975"/>
            <a:ext cx="152400" cy="1066800"/>
          </a:xfrm>
          <a:custGeom>
            <a:avLst/>
            <a:gdLst>
              <a:gd name="T0" fmla="*/ 2147483647 w 1000"/>
              <a:gd name="T1" fmla="*/ 2147483647 h 1000"/>
              <a:gd name="T2" fmla="*/ 0 w 1000"/>
              <a:gd name="T3" fmla="*/ 2147483647 h 1000"/>
              <a:gd name="T4" fmla="*/ 0 w 1000"/>
              <a:gd name="T5" fmla="*/ 0 h 1000"/>
              <a:gd name="T6" fmla="*/ 2147483647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 name="Freeform 10"/>
          <p:cNvSpPr>
            <a:spLocks noChangeArrowheads="1"/>
          </p:cNvSpPr>
          <p:nvPr/>
        </p:nvSpPr>
        <p:spPr bwMode="auto">
          <a:xfrm>
            <a:off x="8262938" y="269875"/>
            <a:ext cx="152400" cy="10731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447675" indent="-447675" algn="l" rtl="0" eaLnBrk="1" fontAlgn="base" hangingPunct="1">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1" fontAlgn="base" hangingPunct="1">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1" fontAlgn="base" hangingPunct="1">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1" fontAlgn="base" hangingPunct="1">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l"/>
            <a:r>
              <a:rPr lang="en-US" b="1" dirty="0" smtClean="0">
                <a:solidFill>
                  <a:schemeClr val="tx1"/>
                </a:solidFill>
              </a:rPr>
              <a:t>National Center for Credibility Assessment</a:t>
            </a:r>
            <a:endParaRPr lang="en-US" b="1" dirty="0">
              <a:solidFill>
                <a:schemeClr val="tx1"/>
              </a:solidFill>
            </a:endParaRPr>
          </a:p>
        </p:txBody>
      </p:sp>
      <p:sp>
        <p:nvSpPr>
          <p:cNvPr id="2" name="Title 1"/>
          <p:cNvSpPr>
            <a:spLocks noGrp="1"/>
          </p:cNvSpPr>
          <p:nvPr>
            <p:ph type="ctrTitle"/>
          </p:nvPr>
        </p:nvSpPr>
        <p:spPr/>
        <p:txBody>
          <a:bodyPr>
            <a:normAutofit/>
          </a:bodyPr>
          <a:lstStyle/>
          <a:p>
            <a:r>
              <a:rPr lang="en-US" b="1" dirty="0" smtClean="0">
                <a:solidFill>
                  <a:srgbClr val="003300"/>
                </a:solidFill>
                <a:latin typeface="Arial Black" pitchFamily="34" charset="0"/>
              </a:rPr>
              <a:t>Case Review 6</a:t>
            </a:r>
            <a:endParaRPr lang="en-US" b="1" dirty="0">
              <a:solidFill>
                <a:srgbClr val="003300"/>
              </a:solidFill>
              <a:latin typeface="Arial Black" pitchFamily="34" charset="0"/>
            </a:endParaRPr>
          </a:p>
        </p:txBody>
      </p:sp>
      <p:sp>
        <p:nvSpPr>
          <p:cNvPr id="4" name="Footer Placeholder 3"/>
          <p:cNvSpPr>
            <a:spLocks noGrp="1"/>
          </p:cNvSpPr>
          <p:nvPr>
            <p:ph type="ftr" sz="quarter" idx="11"/>
          </p:nvPr>
        </p:nvSpPr>
        <p:spPr/>
        <p:txBody>
          <a:bodyPr/>
          <a:lstStyle/>
          <a:p>
            <a:r>
              <a:rPr lang="en-US" smtClean="0"/>
              <a:t>FOR OFFICIAL USE ONLY</a:t>
            </a:r>
            <a:endParaRPr lang="en-US"/>
          </a:p>
        </p:txBody>
      </p:sp>
      <p:sp>
        <p:nvSpPr>
          <p:cNvPr id="5" name="Slide Number Placeholder 4"/>
          <p:cNvSpPr>
            <a:spLocks noGrp="1"/>
          </p:cNvSpPr>
          <p:nvPr>
            <p:ph type="sldNum" sz="quarter" idx="12"/>
          </p:nvPr>
        </p:nvSpPr>
        <p:spPr/>
        <p:txBody>
          <a:bodyPr/>
          <a:lstStyle/>
          <a:p>
            <a:fld id="{7DEE3408-F380-43C8-B2E4-262881CB1B03}" type="slidenum">
              <a:rPr lang="en-US" smtClean="0"/>
              <a:t>1</a:t>
            </a:fld>
            <a:endParaRPr lang="en-US"/>
          </a:p>
        </p:txBody>
      </p:sp>
    </p:spTree>
    <p:extLst>
      <p:ext uri="{BB962C8B-B14F-4D97-AF65-F5344CB8AC3E}">
        <p14:creationId xmlns:p14="http://schemas.microsoft.com/office/powerpoint/2010/main" val="2783613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158037" cy="893762"/>
          </a:xfrm>
        </p:spPr>
        <p:txBody>
          <a:bodyPr/>
          <a:lstStyle/>
          <a:p>
            <a:pPr algn="ctr"/>
            <a:r>
              <a:rPr lang="en-US" b="1" dirty="0" smtClean="0">
                <a:solidFill>
                  <a:srgbClr val="003300"/>
                </a:solidFill>
                <a:latin typeface="Arial Black" pitchFamily="34" charset="0"/>
              </a:rPr>
              <a:t>Case 2 - ACQT</a:t>
            </a:r>
            <a:endParaRPr lang="en-US" b="1" dirty="0">
              <a:solidFill>
                <a:srgbClr val="003300"/>
              </a:solidFill>
              <a:latin typeface="Arial Black" pitchFamily="34" charset="0"/>
            </a:endParaRPr>
          </a:p>
        </p:txBody>
      </p:sp>
      <p:sp>
        <p:nvSpPr>
          <p:cNvPr id="3" name="Footer Placeholder 2"/>
          <p:cNvSpPr>
            <a:spLocks noGrp="1"/>
          </p:cNvSpPr>
          <p:nvPr>
            <p:ph type="ftr" sz="quarter" idx="11"/>
          </p:nvPr>
        </p:nvSpPr>
        <p:spPr/>
        <p:txBody>
          <a:bodyPr/>
          <a:lstStyle/>
          <a:p>
            <a:r>
              <a:rPr lang="en-US" smtClean="0"/>
              <a:t>FOR OFFICIAL USE ONLY</a:t>
            </a:r>
            <a:endParaRPr lang="en-US"/>
          </a:p>
        </p:txBody>
      </p:sp>
      <p:sp>
        <p:nvSpPr>
          <p:cNvPr id="4" name="Slide Number Placeholder 3"/>
          <p:cNvSpPr>
            <a:spLocks noGrp="1"/>
          </p:cNvSpPr>
          <p:nvPr>
            <p:ph type="sldNum" sz="quarter" idx="12"/>
          </p:nvPr>
        </p:nvSpPr>
        <p:spPr/>
        <p:txBody>
          <a:bodyPr/>
          <a:lstStyle/>
          <a:p>
            <a:fld id="{7DEE3408-F380-43C8-B2E4-262881CB1B03}" type="slidenum">
              <a:rPr lang="en-US" smtClean="0"/>
              <a:t>10</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10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542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450137" cy="893762"/>
          </a:xfrm>
        </p:spPr>
        <p:txBody>
          <a:bodyPr/>
          <a:lstStyle/>
          <a:p>
            <a:pPr algn="ctr"/>
            <a:r>
              <a:rPr lang="en-US" b="1" dirty="0" smtClean="0">
                <a:solidFill>
                  <a:srgbClr val="003300"/>
                </a:solidFill>
                <a:latin typeface="Arial Black" pitchFamily="34" charset="0"/>
              </a:rPr>
              <a:t>Case 2 – Chart 1 (1</a:t>
            </a:r>
            <a:r>
              <a:rPr lang="en-US" b="1" baseline="30000" dirty="0" smtClean="0">
                <a:solidFill>
                  <a:srgbClr val="003300"/>
                </a:solidFill>
                <a:latin typeface="Arial Black" pitchFamily="34" charset="0"/>
              </a:rPr>
              <a:t>st</a:t>
            </a:r>
            <a:r>
              <a:rPr lang="en-US" b="1" dirty="0" smtClean="0">
                <a:solidFill>
                  <a:srgbClr val="003300"/>
                </a:solidFill>
                <a:latin typeface="Arial Black" pitchFamily="34" charset="0"/>
              </a:rPr>
              <a:t> half)</a:t>
            </a:r>
            <a:endParaRPr lang="en-US" b="1" dirty="0">
              <a:solidFill>
                <a:srgbClr val="003300"/>
              </a:solidFill>
              <a:latin typeface="Arial Black" pitchFamily="34" charset="0"/>
            </a:endParaRPr>
          </a:p>
        </p:txBody>
      </p:sp>
      <p:sp>
        <p:nvSpPr>
          <p:cNvPr id="3" name="Footer Placeholder 2"/>
          <p:cNvSpPr>
            <a:spLocks noGrp="1"/>
          </p:cNvSpPr>
          <p:nvPr>
            <p:ph type="ftr" sz="quarter" idx="11"/>
          </p:nvPr>
        </p:nvSpPr>
        <p:spPr/>
        <p:txBody>
          <a:bodyPr/>
          <a:lstStyle/>
          <a:p>
            <a:r>
              <a:rPr lang="en-US" smtClean="0"/>
              <a:t>FOR OFFICIAL USE ONLY</a:t>
            </a:r>
            <a:endParaRPr lang="en-US"/>
          </a:p>
        </p:txBody>
      </p:sp>
      <p:sp>
        <p:nvSpPr>
          <p:cNvPr id="4" name="Slide Number Placeholder 3"/>
          <p:cNvSpPr>
            <a:spLocks noGrp="1"/>
          </p:cNvSpPr>
          <p:nvPr>
            <p:ph type="sldNum" sz="quarter" idx="12"/>
          </p:nvPr>
        </p:nvSpPr>
        <p:spPr/>
        <p:txBody>
          <a:bodyPr/>
          <a:lstStyle/>
          <a:p>
            <a:fld id="{7DEE3408-F380-43C8-B2E4-262881CB1B03}" type="slidenum">
              <a:rPr lang="en-US" smtClean="0"/>
              <a:t>11</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10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796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602537" cy="893762"/>
          </a:xfrm>
        </p:spPr>
        <p:txBody>
          <a:bodyPr/>
          <a:lstStyle/>
          <a:p>
            <a:pPr algn="ctr"/>
            <a:r>
              <a:rPr lang="en-US" b="1" dirty="0" smtClean="0">
                <a:solidFill>
                  <a:srgbClr val="003300"/>
                </a:solidFill>
                <a:latin typeface="Arial Black" pitchFamily="34" charset="0"/>
              </a:rPr>
              <a:t>Case 2 – Chart 1 (2nd half)</a:t>
            </a:r>
            <a:endParaRPr lang="en-US" b="1" dirty="0"/>
          </a:p>
        </p:txBody>
      </p:sp>
      <p:sp>
        <p:nvSpPr>
          <p:cNvPr id="3" name="Footer Placeholder 2"/>
          <p:cNvSpPr>
            <a:spLocks noGrp="1"/>
          </p:cNvSpPr>
          <p:nvPr>
            <p:ph type="ftr" sz="quarter" idx="11"/>
          </p:nvPr>
        </p:nvSpPr>
        <p:spPr/>
        <p:txBody>
          <a:bodyPr/>
          <a:lstStyle/>
          <a:p>
            <a:r>
              <a:rPr lang="en-US" smtClean="0"/>
              <a:t>FOR OFFICIAL USE ONLY</a:t>
            </a:r>
            <a:endParaRPr lang="en-US"/>
          </a:p>
        </p:txBody>
      </p:sp>
      <p:sp>
        <p:nvSpPr>
          <p:cNvPr id="4" name="Slide Number Placeholder 3"/>
          <p:cNvSpPr>
            <a:spLocks noGrp="1"/>
          </p:cNvSpPr>
          <p:nvPr>
            <p:ph type="sldNum" sz="quarter" idx="12"/>
          </p:nvPr>
        </p:nvSpPr>
        <p:spPr/>
        <p:txBody>
          <a:bodyPr/>
          <a:lstStyle/>
          <a:p>
            <a:fld id="{7DEE3408-F380-43C8-B2E4-262881CB1B03}" type="slidenum">
              <a:rPr lang="en-US" smtClean="0"/>
              <a:t>12</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515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450137" cy="817562"/>
          </a:xfrm>
        </p:spPr>
        <p:txBody>
          <a:bodyPr/>
          <a:lstStyle/>
          <a:p>
            <a:pPr algn="ctr"/>
            <a:r>
              <a:rPr lang="en-US" b="1" dirty="0" smtClean="0">
                <a:solidFill>
                  <a:srgbClr val="003300"/>
                </a:solidFill>
                <a:latin typeface="Arial Black" pitchFamily="34" charset="0"/>
              </a:rPr>
              <a:t>Case 2 – Chart 2 (1</a:t>
            </a:r>
            <a:r>
              <a:rPr lang="en-US" b="1" baseline="30000" dirty="0" smtClean="0">
                <a:solidFill>
                  <a:srgbClr val="003300"/>
                </a:solidFill>
                <a:latin typeface="Arial Black" pitchFamily="34" charset="0"/>
              </a:rPr>
              <a:t>st</a:t>
            </a:r>
            <a:r>
              <a:rPr lang="en-US" b="1" dirty="0" smtClean="0">
                <a:solidFill>
                  <a:srgbClr val="003300"/>
                </a:solidFill>
                <a:latin typeface="Arial Black" pitchFamily="34" charset="0"/>
              </a:rPr>
              <a:t> half)</a:t>
            </a:r>
            <a:endParaRPr lang="en-US" b="1" dirty="0">
              <a:solidFill>
                <a:srgbClr val="003300"/>
              </a:solidFill>
              <a:latin typeface="Arial Black" pitchFamily="34" charset="0"/>
            </a:endParaRPr>
          </a:p>
        </p:txBody>
      </p:sp>
      <p:sp>
        <p:nvSpPr>
          <p:cNvPr id="3" name="Footer Placeholder 2"/>
          <p:cNvSpPr>
            <a:spLocks noGrp="1"/>
          </p:cNvSpPr>
          <p:nvPr>
            <p:ph type="ftr" sz="quarter" idx="11"/>
          </p:nvPr>
        </p:nvSpPr>
        <p:spPr/>
        <p:txBody>
          <a:bodyPr/>
          <a:lstStyle/>
          <a:p>
            <a:r>
              <a:rPr lang="en-US" smtClean="0"/>
              <a:t>FOR OFFICIAL USE ONLY</a:t>
            </a:r>
            <a:endParaRPr lang="en-US"/>
          </a:p>
        </p:txBody>
      </p:sp>
      <p:sp>
        <p:nvSpPr>
          <p:cNvPr id="4" name="Slide Number Placeholder 3"/>
          <p:cNvSpPr>
            <a:spLocks noGrp="1"/>
          </p:cNvSpPr>
          <p:nvPr>
            <p:ph type="sldNum" sz="quarter" idx="12"/>
          </p:nvPr>
        </p:nvSpPr>
        <p:spPr/>
        <p:txBody>
          <a:bodyPr/>
          <a:lstStyle/>
          <a:p>
            <a:fld id="{7DEE3408-F380-43C8-B2E4-262881CB1B03}" type="slidenum">
              <a:rPr lang="en-US" smtClean="0"/>
              <a:t>13</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896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6337" cy="1412875"/>
          </a:xfrm>
        </p:spPr>
        <p:txBody>
          <a:bodyPr/>
          <a:lstStyle/>
          <a:p>
            <a:pPr algn="ctr"/>
            <a:r>
              <a:rPr lang="en-US" b="1" dirty="0" smtClean="0">
                <a:solidFill>
                  <a:srgbClr val="003300"/>
                </a:solidFill>
                <a:latin typeface="Arial Black" pitchFamily="34" charset="0"/>
              </a:rPr>
              <a:t>Case 2 – Chart 2 (2nd half)</a:t>
            </a:r>
            <a:endParaRPr lang="en-US" dirty="0"/>
          </a:p>
        </p:txBody>
      </p:sp>
      <p:sp>
        <p:nvSpPr>
          <p:cNvPr id="3" name="Footer Placeholder 2"/>
          <p:cNvSpPr>
            <a:spLocks noGrp="1"/>
          </p:cNvSpPr>
          <p:nvPr>
            <p:ph type="ftr" sz="quarter" idx="11"/>
          </p:nvPr>
        </p:nvSpPr>
        <p:spPr/>
        <p:txBody>
          <a:bodyPr/>
          <a:lstStyle/>
          <a:p>
            <a:r>
              <a:rPr lang="en-US" smtClean="0"/>
              <a:t>FOR OFFICIAL USE ONLY</a:t>
            </a:r>
            <a:endParaRPr lang="en-US"/>
          </a:p>
        </p:txBody>
      </p:sp>
      <p:sp>
        <p:nvSpPr>
          <p:cNvPr id="4" name="Slide Number Placeholder 3"/>
          <p:cNvSpPr>
            <a:spLocks noGrp="1"/>
          </p:cNvSpPr>
          <p:nvPr>
            <p:ph type="sldNum" sz="quarter" idx="12"/>
          </p:nvPr>
        </p:nvSpPr>
        <p:spPr/>
        <p:txBody>
          <a:bodyPr/>
          <a:lstStyle/>
          <a:p>
            <a:fld id="{7DEE3408-F380-43C8-B2E4-262881CB1B03}" type="slidenum">
              <a:rPr lang="en-US" smtClean="0"/>
              <a:t>14</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9674"/>
            <a:ext cx="9067800"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228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450137" cy="817562"/>
          </a:xfrm>
        </p:spPr>
        <p:txBody>
          <a:bodyPr/>
          <a:lstStyle/>
          <a:p>
            <a:pPr algn="ctr"/>
            <a:r>
              <a:rPr lang="en-US" b="1" dirty="0" smtClean="0">
                <a:solidFill>
                  <a:srgbClr val="003300"/>
                </a:solidFill>
                <a:latin typeface="Arial Black" pitchFamily="34" charset="0"/>
              </a:rPr>
              <a:t>Case 2 – Chart 3 (1</a:t>
            </a:r>
            <a:r>
              <a:rPr lang="en-US" b="1" baseline="30000" dirty="0" smtClean="0">
                <a:solidFill>
                  <a:srgbClr val="003300"/>
                </a:solidFill>
                <a:latin typeface="Arial Black" pitchFamily="34" charset="0"/>
              </a:rPr>
              <a:t>st</a:t>
            </a:r>
            <a:r>
              <a:rPr lang="en-US" b="1" dirty="0" smtClean="0">
                <a:solidFill>
                  <a:srgbClr val="003300"/>
                </a:solidFill>
                <a:latin typeface="Arial Black" pitchFamily="34" charset="0"/>
              </a:rPr>
              <a:t> half)</a:t>
            </a:r>
            <a:endParaRPr lang="en-US" b="1" dirty="0">
              <a:solidFill>
                <a:srgbClr val="003300"/>
              </a:solidFill>
              <a:latin typeface="Arial Black" pitchFamily="34" charset="0"/>
            </a:endParaRPr>
          </a:p>
        </p:txBody>
      </p:sp>
      <p:sp>
        <p:nvSpPr>
          <p:cNvPr id="3" name="Footer Placeholder 2"/>
          <p:cNvSpPr>
            <a:spLocks noGrp="1"/>
          </p:cNvSpPr>
          <p:nvPr>
            <p:ph type="ftr" sz="quarter" idx="11"/>
          </p:nvPr>
        </p:nvSpPr>
        <p:spPr/>
        <p:txBody>
          <a:bodyPr/>
          <a:lstStyle/>
          <a:p>
            <a:r>
              <a:rPr lang="en-US" smtClean="0"/>
              <a:t>FOR OFFICIAL USE ONLY</a:t>
            </a:r>
            <a:endParaRPr lang="en-US"/>
          </a:p>
        </p:txBody>
      </p:sp>
      <p:sp>
        <p:nvSpPr>
          <p:cNvPr id="4" name="Slide Number Placeholder 3"/>
          <p:cNvSpPr>
            <a:spLocks noGrp="1"/>
          </p:cNvSpPr>
          <p:nvPr>
            <p:ph type="sldNum" sz="quarter" idx="12"/>
          </p:nvPr>
        </p:nvSpPr>
        <p:spPr/>
        <p:txBody>
          <a:bodyPr/>
          <a:lstStyle/>
          <a:p>
            <a:fld id="{7DEE3408-F380-43C8-B2E4-262881CB1B03}" type="slidenum">
              <a:rPr lang="en-US" smtClean="0"/>
              <a:t>15</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019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450137" cy="817562"/>
          </a:xfrm>
        </p:spPr>
        <p:txBody>
          <a:bodyPr/>
          <a:lstStyle/>
          <a:p>
            <a:pPr algn="ctr"/>
            <a:r>
              <a:rPr lang="en-US" b="1" dirty="0" smtClean="0">
                <a:solidFill>
                  <a:srgbClr val="003300"/>
                </a:solidFill>
                <a:latin typeface="Arial Black" pitchFamily="34" charset="0"/>
              </a:rPr>
              <a:t>Case 2 – Chart 3 (2</a:t>
            </a:r>
            <a:r>
              <a:rPr lang="en-US" b="1" baseline="30000" dirty="0" smtClean="0">
                <a:solidFill>
                  <a:srgbClr val="003300"/>
                </a:solidFill>
                <a:latin typeface="Arial Black" pitchFamily="34" charset="0"/>
              </a:rPr>
              <a:t>nd</a:t>
            </a:r>
            <a:r>
              <a:rPr lang="en-US" b="1" dirty="0" smtClean="0">
                <a:solidFill>
                  <a:srgbClr val="003300"/>
                </a:solidFill>
                <a:latin typeface="Arial Black" pitchFamily="34" charset="0"/>
              </a:rPr>
              <a:t> half)</a:t>
            </a:r>
            <a:endParaRPr lang="en-US" b="1" dirty="0">
              <a:solidFill>
                <a:srgbClr val="003300"/>
              </a:solidFill>
              <a:latin typeface="Arial Black" pitchFamily="34" charset="0"/>
            </a:endParaRPr>
          </a:p>
        </p:txBody>
      </p:sp>
      <p:sp>
        <p:nvSpPr>
          <p:cNvPr id="3" name="Footer Placeholder 2"/>
          <p:cNvSpPr>
            <a:spLocks noGrp="1"/>
          </p:cNvSpPr>
          <p:nvPr>
            <p:ph type="ftr" sz="quarter" idx="11"/>
          </p:nvPr>
        </p:nvSpPr>
        <p:spPr/>
        <p:txBody>
          <a:bodyPr/>
          <a:lstStyle/>
          <a:p>
            <a:r>
              <a:rPr lang="en-US" smtClean="0"/>
              <a:t>FOR OFFICIAL USE ONLY</a:t>
            </a:r>
            <a:endParaRPr lang="en-US"/>
          </a:p>
        </p:txBody>
      </p:sp>
      <p:sp>
        <p:nvSpPr>
          <p:cNvPr id="4" name="Slide Number Placeholder 3"/>
          <p:cNvSpPr>
            <a:spLocks noGrp="1"/>
          </p:cNvSpPr>
          <p:nvPr>
            <p:ph type="sldNum" sz="quarter" idx="12"/>
          </p:nvPr>
        </p:nvSpPr>
        <p:spPr/>
        <p:txBody>
          <a:bodyPr/>
          <a:lstStyle/>
          <a:p>
            <a:fld id="{7DEE3408-F380-43C8-B2E4-262881CB1B03}" type="slidenum">
              <a:rPr lang="en-US" smtClean="0"/>
              <a:t>16</a:t>
            </a:fld>
            <a:endParaRPr lang="en-US"/>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067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524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3300"/>
                </a:solidFill>
                <a:latin typeface="Arial Black" pitchFamily="34" charset="0"/>
              </a:rPr>
              <a:t>Case 3</a:t>
            </a:r>
            <a:endParaRPr lang="en-US" b="1" dirty="0">
              <a:solidFill>
                <a:srgbClr val="003300"/>
              </a:solidFill>
              <a:latin typeface="Arial Black" pitchFamily="34" charset="0"/>
            </a:endParaRPr>
          </a:p>
        </p:txBody>
      </p:sp>
      <p:sp>
        <p:nvSpPr>
          <p:cNvPr id="3" name="Content Placeholder 2"/>
          <p:cNvSpPr>
            <a:spLocks noGrp="1"/>
          </p:cNvSpPr>
          <p:nvPr>
            <p:ph idx="1"/>
          </p:nvPr>
        </p:nvSpPr>
        <p:spPr/>
        <p:txBody>
          <a:bodyPr/>
          <a:lstStyle/>
          <a:p>
            <a:r>
              <a:rPr lang="en-US" b="1" dirty="0" smtClean="0">
                <a:solidFill>
                  <a:schemeClr val="tx2"/>
                </a:solidFill>
                <a:latin typeface="Times New Roman" pitchFamily="18" charset="0"/>
                <a:cs typeface="Times New Roman" pitchFamily="18" charset="0"/>
              </a:rPr>
              <a:t>Selected charts</a:t>
            </a:r>
          </a:p>
          <a:p>
            <a:r>
              <a:rPr lang="en-US" b="1" dirty="0" smtClean="0">
                <a:solidFill>
                  <a:schemeClr val="tx2"/>
                </a:solidFill>
                <a:latin typeface="Times New Roman" pitchFamily="18" charset="0"/>
                <a:cs typeface="Times New Roman" pitchFamily="18" charset="0"/>
              </a:rPr>
              <a:t>CM discussion</a:t>
            </a:r>
            <a:endParaRPr lang="en-US" b="1" dirty="0">
              <a:solidFill>
                <a:schemeClr val="tx2"/>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FOR OFFICIAL USE ONLY</a:t>
            </a:r>
            <a:endParaRPr lang="en-US"/>
          </a:p>
        </p:txBody>
      </p:sp>
      <p:sp>
        <p:nvSpPr>
          <p:cNvPr id="5" name="Slide Number Placeholder 4"/>
          <p:cNvSpPr>
            <a:spLocks noGrp="1"/>
          </p:cNvSpPr>
          <p:nvPr>
            <p:ph type="sldNum" sz="quarter" idx="12"/>
          </p:nvPr>
        </p:nvSpPr>
        <p:spPr/>
        <p:txBody>
          <a:bodyPr/>
          <a:lstStyle/>
          <a:p>
            <a:fld id="{7DEE3408-F380-43C8-B2E4-262881CB1B03}" type="slidenum">
              <a:rPr lang="en-US" smtClean="0"/>
              <a:t>17</a:t>
            </a:fld>
            <a:endParaRPr lang="en-US"/>
          </a:p>
        </p:txBody>
      </p:sp>
    </p:spTree>
    <p:extLst>
      <p:ext uri="{BB962C8B-B14F-4D97-AF65-F5344CB8AC3E}">
        <p14:creationId xmlns:p14="http://schemas.microsoft.com/office/powerpoint/2010/main" val="2723866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158037" cy="817562"/>
          </a:xfrm>
        </p:spPr>
        <p:txBody>
          <a:bodyPr/>
          <a:lstStyle/>
          <a:p>
            <a:pPr algn="ctr"/>
            <a:r>
              <a:rPr lang="en-US" b="1" dirty="0" smtClean="0">
                <a:solidFill>
                  <a:srgbClr val="003300"/>
                </a:solidFill>
                <a:latin typeface="Arial Black" pitchFamily="34" charset="0"/>
              </a:rPr>
              <a:t>Case 3 - ACQT</a:t>
            </a:r>
            <a:endParaRPr lang="en-US" b="1" dirty="0">
              <a:solidFill>
                <a:srgbClr val="003300"/>
              </a:solidFill>
              <a:latin typeface="Arial Black" pitchFamily="34" charset="0"/>
            </a:endParaRPr>
          </a:p>
        </p:txBody>
      </p:sp>
      <p:sp>
        <p:nvSpPr>
          <p:cNvPr id="3" name="Footer Placeholder 2"/>
          <p:cNvSpPr>
            <a:spLocks noGrp="1"/>
          </p:cNvSpPr>
          <p:nvPr>
            <p:ph type="ftr" sz="quarter" idx="11"/>
          </p:nvPr>
        </p:nvSpPr>
        <p:spPr/>
        <p:txBody>
          <a:bodyPr/>
          <a:lstStyle/>
          <a:p>
            <a:r>
              <a:rPr lang="en-US" smtClean="0"/>
              <a:t>FOR OFFICIAL USE ONLY</a:t>
            </a:r>
            <a:endParaRPr lang="en-US"/>
          </a:p>
        </p:txBody>
      </p:sp>
      <p:sp>
        <p:nvSpPr>
          <p:cNvPr id="4" name="Slide Number Placeholder 3"/>
          <p:cNvSpPr>
            <a:spLocks noGrp="1"/>
          </p:cNvSpPr>
          <p:nvPr>
            <p:ph type="sldNum" sz="quarter" idx="12"/>
          </p:nvPr>
        </p:nvSpPr>
        <p:spPr/>
        <p:txBody>
          <a:bodyPr/>
          <a:lstStyle/>
          <a:p>
            <a:fld id="{7DEE3408-F380-43C8-B2E4-262881CB1B03}" type="slidenum">
              <a:rPr lang="en-US" smtClean="0"/>
              <a:t>18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780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373937" cy="893762"/>
          </a:xfrm>
        </p:spPr>
        <p:txBody>
          <a:bodyPr/>
          <a:lstStyle/>
          <a:p>
            <a:pPr algn="ctr"/>
            <a:r>
              <a:rPr lang="en-US" sz="3600" b="1" dirty="0" smtClean="0">
                <a:solidFill>
                  <a:srgbClr val="003300"/>
                </a:solidFill>
                <a:latin typeface="Arial Black" pitchFamily="34" charset="0"/>
              </a:rPr>
              <a:t>Case 3 – Series 1 – Chart 3</a:t>
            </a:r>
            <a:endParaRPr lang="en-US" sz="3600" b="1" dirty="0">
              <a:solidFill>
                <a:srgbClr val="003300"/>
              </a:solidFill>
              <a:latin typeface="Arial Black" pitchFamily="34" charset="0"/>
            </a:endParaRPr>
          </a:p>
        </p:txBody>
      </p:sp>
      <p:sp>
        <p:nvSpPr>
          <p:cNvPr id="3" name="Footer Placeholder 2"/>
          <p:cNvSpPr>
            <a:spLocks noGrp="1"/>
          </p:cNvSpPr>
          <p:nvPr>
            <p:ph type="ftr" sz="quarter" idx="11"/>
          </p:nvPr>
        </p:nvSpPr>
        <p:spPr/>
        <p:txBody>
          <a:bodyPr/>
          <a:lstStyle/>
          <a:p>
            <a:r>
              <a:rPr lang="en-US" smtClean="0"/>
              <a:t>FOR OFFICIAL USE ONLY</a:t>
            </a:r>
            <a:endParaRPr lang="en-US"/>
          </a:p>
        </p:txBody>
      </p:sp>
      <p:sp>
        <p:nvSpPr>
          <p:cNvPr id="4" name="Slide Number Placeholder 3"/>
          <p:cNvSpPr>
            <a:spLocks noGrp="1"/>
          </p:cNvSpPr>
          <p:nvPr>
            <p:ph type="sldNum" sz="quarter" idx="12"/>
          </p:nvPr>
        </p:nvSpPr>
        <p:spPr/>
        <p:txBody>
          <a:bodyPr/>
          <a:lstStyle/>
          <a:p>
            <a:fld id="{7DEE3408-F380-43C8-B2E4-262881CB1B03}" type="slidenum">
              <a:rPr lang="en-US" smtClean="0"/>
              <a:t>19</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009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158037" cy="741362"/>
          </a:xfrm>
        </p:spPr>
        <p:txBody>
          <a:bodyPr/>
          <a:lstStyle/>
          <a:p>
            <a:pPr algn="ctr"/>
            <a:r>
              <a:rPr lang="en-US" b="1" dirty="0" smtClean="0">
                <a:solidFill>
                  <a:srgbClr val="003300"/>
                </a:solidFill>
                <a:latin typeface="Arial Black" pitchFamily="34" charset="0"/>
              </a:rPr>
              <a:t>ACQT</a:t>
            </a:r>
            <a:endParaRPr lang="en-US" b="1" dirty="0">
              <a:solidFill>
                <a:srgbClr val="003300"/>
              </a:solidFill>
              <a:latin typeface="Arial Black"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3999"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FOR OFFICIAL USE ONLY</a:t>
            </a:r>
            <a:endParaRPr lang="en-US"/>
          </a:p>
        </p:txBody>
      </p:sp>
      <p:sp>
        <p:nvSpPr>
          <p:cNvPr id="4" name="Slide Number Placeholder 3"/>
          <p:cNvSpPr>
            <a:spLocks noGrp="1"/>
          </p:cNvSpPr>
          <p:nvPr>
            <p:ph type="sldNum" sz="quarter" idx="12"/>
          </p:nvPr>
        </p:nvSpPr>
        <p:spPr/>
        <p:txBody>
          <a:bodyPr/>
          <a:lstStyle/>
          <a:p>
            <a:fld id="{7DEE3408-F380-43C8-B2E4-262881CB1B03}" type="slidenum">
              <a:rPr lang="en-US" smtClean="0"/>
              <a:t>2</a:t>
            </a:fld>
            <a:endParaRPr lang="en-US"/>
          </a:p>
        </p:txBody>
      </p:sp>
    </p:spTree>
    <p:extLst>
      <p:ext uri="{BB962C8B-B14F-4D97-AF65-F5344CB8AC3E}">
        <p14:creationId xmlns:p14="http://schemas.microsoft.com/office/powerpoint/2010/main" val="3911484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158037" cy="969962"/>
          </a:xfrm>
        </p:spPr>
        <p:txBody>
          <a:bodyPr/>
          <a:lstStyle/>
          <a:p>
            <a:pPr algn="ctr"/>
            <a:r>
              <a:rPr lang="en-US" sz="3600" b="1" dirty="0" smtClean="0">
                <a:solidFill>
                  <a:srgbClr val="003300"/>
                </a:solidFill>
                <a:latin typeface="Arial Black" pitchFamily="34" charset="0"/>
              </a:rPr>
              <a:t>Case 3 – Series 2 – Chart 2</a:t>
            </a:r>
            <a:endParaRPr lang="en-US" sz="3600" b="1" dirty="0">
              <a:solidFill>
                <a:srgbClr val="003300"/>
              </a:solidFill>
              <a:latin typeface="Arial Black" pitchFamily="34" charset="0"/>
            </a:endParaRPr>
          </a:p>
        </p:txBody>
      </p:sp>
      <p:sp>
        <p:nvSpPr>
          <p:cNvPr id="3" name="Footer Placeholder 2"/>
          <p:cNvSpPr>
            <a:spLocks noGrp="1"/>
          </p:cNvSpPr>
          <p:nvPr>
            <p:ph type="ftr" sz="quarter" idx="11"/>
          </p:nvPr>
        </p:nvSpPr>
        <p:spPr/>
        <p:txBody>
          <a:bodyPr/>
          <a:lstStyle/>
          <a:p>
            <a:r>
              <a:rPr lang="en-US" smtClean="0"/>
              <a:t>FOR OFFICIAL USE ONLY</a:t>
            </a:r>
            <a:endParaRPr lang="en-US"/>
          </a:p>
        </p:txBody>
      </p:sp>
      <p:sp>
        <p:nvSpPr>
          <p:cNvPr id="4" name="Slide Number Placeholder 3"/>
          <p:cNvSpPr>
            <a:spLocks noGrp="1"/>
          </p:cNvSpPr>
          <p:nvPr>
            <p:ph type="sldNum" sz="quarter" idx="12"/>
          </p:nvPr>
        </p:nvSpPr>
        <p:spPr/>
        <p:txBody>
          <a:bodyPr/>
          <a:lstStyle/>
          <a:p>
            <a:fld id="{7DEE3408-F380-43C8-B2E4-262881CB1B03}" type="slidenum">
              <a:rPr lang="en-US" smtClean="0"/>
              <a:t>20</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330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158037" cy="969962"/>
          </a:xfrm>
        </p:spPr>
        <p:txBody>
          <a:bodyPr/>
          <a:lstStyle/>
          <a:p>
            <a:pPr algn="ctr"/>
            <a:r>
              <a:rPr lang="en-US" sz="3600" b="1" dirty="0" smtClean="0">
                <a:solidFill>
                  <a:srgbClr val="003300"/>
                </a:solidFill>
                <a:latin typeface="Arial Black" pitchFamily="34" charset="0"/>
              </a:rPr>
              <a:t>Case 3 – Series 3 – Chart 2</a:t>
            </a:r>
            <a:endParaRPr lang="en-US" sz="3600" b="1" dirty="0">
              <a:solidFill>
                <a:srgbClr val="003300"/>
              </a:solidFill>
              <a:latin typeface="Arial Black" pitchFamily="34" charset="0"/>
            </a:endParaRPr>
          </a:p>
        </p:txBody>
      </p:sp>
      <p:sp>
        <p:nvSpPr>
          <p:cNvPr id="3" name="Footer Placeholder 2"/>
          <p:cNvSpPr>
            <a:spLocks noGrp="1"/>
          </p:cNvSpPr>
          <p:nvPr>
            <p:ph type="ftr" sz="quarter" idx="11"/>
          </p:nvPr>
        </p:nvSpPr>
        <p:spPr/>
        <p:txBody>
          <a:bodyPr/>
          <a:lstStyle/>
          <a:p>
            <a:r>
              <a:rPr lang="en-US" smtClean="0"/>
              <a:t>FOR OFFICIAL USE ONLY</a:t>
            </a:r>
            <a:endParaRPr lang="en-US"/>
          </a:p>
        </p:txBody>
      </p:sp>
      <p:sp>
        <p:nvSpPr>
          <p:cNvPr id="4" name="Slide Number Placeholder 3"/>
          <p:cNvSpPr>
            <a:spLocks noGrp="1"/>
          </p:cNvSpPr>
          <p:nvPr>
            <p:ph type="sldNum" sz="quarter" idx="12"/>
          </p:nvPr>
        </p:nvSpPr>
        <p:spPr/>
        <p:txBody>
          <a:bodyPr/>
          <a:lstStyle/>
          <a:p>
            <a:fld id="{7DEE3408-F380-43C8-B2E4-262881CB1B03}" type="slidenum">
              <a:rPr lang="en-US" smtClean="0"/>
              <a:t>21</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35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158037" cy="893762"/>
          </a:xfrm>
        </p:spPr>
        <p:txBody>
          <a:bodyPr/>
          <a:lstStyle/>
          <a:p>
            <a:pPr algn="ctr"/>
            <a:r>
              <a:rPr lang="en-US" b="1" dirty="0" smtClean="0">
                <a:solidFill>
                  <a:srgbClr val="003300"/>
                </a:solidFill>
                <a:latin typeface="Arial Black" pitchFamily="34" charset="0"/>
              </a:rPr>
              <a:t>Case 1 – Chart 1(1</a:t>
            </a:r>
            <a:r>
              <a:rPr lang="en-US" b="1" baseline="30000" dirty="0" smtClean="0">
                <a:solidFill>
                  <a:srgbClr val="003300"/>
                </a:solidFill>
                <a:latin typeface="Arial Black" pitchFamily="34" charset="0"/>
              </a:rPr>
              <a:t>st</a:t>
            </a:r>
            <a:r>
              <a:rPr lang="en-US" b="1" dirty="0" smtClean="0">
                <a:solidFill>
                  <a:srgbClr val="003300"/>
                </a:solidFill>
                <a:latin typeface="Arial Black" pitchFamily="34" charset="0"/>
              </a:rPr>
              <a:t> half)</a:t>
            </a:r>
            <a:endParaRPr lang="en-US" b="1" dirty="0">
              <a:solidFill>
                <a:srgbClr val="003300"/>
              </a:solidFill>
              <a:latin typeface="Arial Black" pitchFamily="34" charset="0"/>
            </a:endParaRPr>
          </a:p>
        </p:txBody>
      </p:sp>
      <p:sp>
        <p:nvSpPr>
          <p:cNvPr id="3" name="Footer Placeholder 2"/>
          <p:cNvSpPr>
            <a:spLocks noGrp="1"/>
          </p:cNvSpPr>
          <p:nvPr>
            <p:ph type="ftr" sz="quarter" idx="11"/>
          </p:nvPr>
        </p:nvSpPr>
        <p:spPr/>
        <p:txBody>
          <a:bodyPr/>
          <a:lstStyle/>
          <a:p>
            <a:r>
              <a:rPr lang="en-US" smtClean="0"/>
              <a:t>FOR OFFICIAL USE ONLY</a:t>
            </a:r>
            <a:endParaRPr lang="en-US"/>
          </a:p>
        </p:txBody>
      </p:sp>
      <p:sp>
        <p:nvSpPr>
          <p:cNvPr id="4" name="Slide Number Placeholder 3"/>
          <p:cNvSpPr>
            <a:spLocks noGrp="1"/>
          </p:cNvSpPr>
          <p:nvPr>
            <p:ph type="sldNum" sz="quarter" idx="12"/>
          </p:nvPr>
        </p:nvSpPr>
        <p:spPr/>
        <p:txBody>
          <a:bodyPr/>
          <a:lstStyle/>
          <a:p>
            <a:fld id="{7DEE3408-F380-43C8-B2E4-262881CB1B03}" type="slidenum">
              <a:rPr lang="en-US" smtClean="0"/>
              <a:t>3</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18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20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526337" cy="741362"/>
          </a:xfrm>
        </p:spPr>
        <p:txBody>
          <a:bodyPr/>
          <a:lstStyle/>
          <a:p>
            <a:pPr algn="ctr"/>
            <a:r>
              <a:rPr lang="en-US" b="1" dirty="0" smtClean="0">
                <a:solidFill>
                  <a:srgbClr val="003300"/>
                </a:solidFill>
                <a:latin typeface="Arial Black" pitchFamily="34" charset="0"/>
              </a:rPr>
              <a:t>Case 1 – Chart 1 (2</a:t>
            </a:r>
            <a:r>
              <a:rPr lang="en-US" b="1" baseline="30000" dirty="0" smtClean="0">
                <a:solidFill>
                  <a:srgbClr val="003300"/>
                </a:solidFill>
                <a:latin typeface="Arial Black" pitchFamily="34" charset="0"/>
              </a:rPr>
              <a:t>nd</a:t>
            </a:r>
            <a:r>
              <a:rPr lang="en-US" b="1" dirty="0" smtClean="0">
                <a:solidFill>
                  <a:srgbClr val="003300"/>
                </a:solidFill>
                <a:latin typeface="Arial Black" pitchFamily="34" charset="0"/>
              </a:rPr>
              <a:t> half)</a:t>
            </a:r>
            <a:endParaRPr lang="en-US" b="1" dirty="0">
              <a:solidFill>
                <a:srgbClr val="003300"/>
              </a:solidFill>
              <a:latin typeface="Arial Black" pitchFamily="34" charset="0"/>
            </a:endParaRPr>
          </a:p>
        </p:txBody>
      </p:sp>
      <p:sp>
        <p:nvSpPr>
          <p:cNvPr id="3" name="Footer Placeholder 2"/>
          <p:cNvSpPr>
            <a:spLocks noGrp="1"/>
          </p:cNvSpPr>
          <p:nvPr>
            <p:ph type="ftr" sz="quarter" idx="11"/>
          </p:nvPr>
        </p:nvSpPr>
        <p:spPr/>
        <p:txBody>
          <a:bodyPr/>
          <a:lstStyle/>
          <a:p>
            <a:r>
              <a:rPr lang="en-US" smtClean="0"/>
              <a:t>FOR OFFICIAL USE ONLY</a:t>
            </a:r>
            <a:endParaRPr lang="en-US"/>
          </a:p>
        </p:txBody>
      </p:sp>
      <p:sp>
        <p:nvSpPr>
          <p:cNvPr id="4" name="Slide Number Placeholder 3"/>
          <p:cNvSpPr>
            <a:spLocks noGrp="1"/>
          </p:cNvSpPr>
          <p:nvPr>
            <p:ph type="sldNum" sz="quarter" idx="12"/>
          </p:nvPr>
        </p:nvSpPr>
        <p:spPr/>
        <p:txBody>
          <a:bodyPr/>
          <a:lstStyle/>
          <a:p>
            <a:fld id="{7DEE3408-F380-43C8-B2E4-262881CB1B03}" type="slidenum">
              <a:rPr lang="en-US" smtClean="0"/>
              <a:t>4</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853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450137" cy="817562"/>
          </a:xfrm>
        </p:spPr>
        <p:txBody>
          <a:bodyPr/>
          <a:lstStyle/>
          <a:p>
            <a:pPr algn="ctr"/>
            <a:r>
              <a:rPr lang="en-US" b="1" dirty="0" smtClean="0">
                <a:solidFill>
                  <a:srgbClr val="003300"/>
                </a:solidFill>
                <a:latin typeface="Arial Black" pitchFamily="34" charset="0"/>
              </a:rPr>
              <a:t>Case 1 – Chart 2 (1</a:t>
            </a:r>
            <a:r>
              <a:rPr lang="en-US" b="1" baseline="30000" dirty="0" smtClean="0">
                <a:solidFill>
                  <a:srgbClr val="003300"/>
                </a:solidFill>
                <a:latin typeface="Arial Black" pitchFamily="34" charset="0"/>
              </a:rPr>
              <a:t>st</a:t>
            </a:r>
            <a:r>
              <a:rPr lang="en-US" b="1" dirty="0" smtClean="0">
                <a:solidFill>
                  <a:srgbClr val="003300"/>
                </a:solidFill>
                <a:latin typeface="Arial Black" pitchFamily="34" charset="0"/>
              </a:rPr>
              <a:t> half)</a:t>
            </a:r>
            <a:endParaRPr lang="en-US" b="1" dirty="0">
              <a:solidFill>
                <a:srgbClr val="003300"/>
              </a:solidFill>
              <a:latin typeface="Arial Black" pitchFamily="34" charset="0"/>
            </a:endParaRPr>
          </a:p>
        </p:txBody>
      </p:sp>
      <p:sp>
        <p:nvSpPr>
          <p:cNvPr id="3" name="Footer Placeholder 2"/>
          <p:cNvSpPr>
            <a:spLocks noGrp="1"/>
          </p:cNvSpPr>
          <p:nvPr>
            <p:ph type="ftr" sz="quarter" idx="11"/>
          </p:nvPr>
        </p:nvSpPr>
        <p:spPr/>
        <p:txBody>
          <a:bodyPr/>
          <a:lstStyle/>
          <a:p>
            <a:r>
              <a:rPr lang="en-US" smtClean="0"/>
              <a:t>FOR OFFICIAL USE ONLY</a:t>
            </a:r>
            <a:endParaRPr lang="en-US"/>
          </a:p>
        </p:txBody>
      </p:sp>
      <p:sp>
        <p:nvSpPr>
          <p:cNvPr id="4" name="Slide Number Placeholder 3"/>
          <p:cNvSpPr>
            <a:spLocks noGrp="1"/>
          </p:cNvSpPr>
          <p:nvPr>
            <p:ph type="sldNum" sz="quarter" idx="12"/>
          </p:nvPr>
        </p:nvSpPr>
        <p:spPr/>
        <p:txBody>
          <a:bodyPr/>
          <a:lstStyle/>
          <a:p>
            <a:fld id="{7DEE3408-F380-43C8-B2E4-262881CB1B03}" type="slidenum">
              <a:rPr lang="en-US" smtClean="0"/>
              <a:t>5</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371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450137" cy="817562"/>
          </a:xfrm>
        </p:spPr>
        <p:txBody>
          <a:bodyPr/>
          <a:lstStyle/>
          <a:p>
            <a:pPr algn="ctr"/>
            <a:r>
              <a:rPr lang="en-US" b="1" dirty="0" smtClean="0">
                <a:solidFill>
                  <a:srgbClr val="003300"/>
                </a:solidFill>
                <a:latin typeface="Arial Black" pitchFamily="34" charset="0"/>
              </a:rPr>
              <a:t>Case 1 – Chart 2 (2</a:t>
            </a:r>
            <a:r>
              <a:rPr lang="en-US" b="1" baseline="30000" dirty="0" smtClean="0">
                <a:solidFill>
                  <a:srgbClr val="003300"/>
                </a:solidFill>
                <a:latin typeface="Arial Black" pitchFamily="34" charset="0"/>
              </a:rPr>
              <a:t>nd</a:t>
            </a:r>
            <a:r>
              <a:rPr lang="en-US" b="1" dirty="0" smtClean="0">
                <a:solidFill>
                  <a:srgbClr val="003300"/>
                </a:solidFill>
                <a:latin typeface="Arial Black" pitchFamily="34" charset="0"/>
              </a:rPr>
              <a:t> half)</a:t>
            </a:r>
            <a:endParaRPr lang="en-US" b="1" dirty="0">
              <a:solidFill>
                <a:srgbClr val="003300"/>
              </a:solidFill>
              <a:latin typeface="Arial Black" pitchFamily="34" charset="0"/>
            </a:endParaRPr>
          </a:p>
        </p:txBody>
      </p:sp>
      <p:sp>
        <p:nvSpPr>
          <p:cNvPr id="3" name="Footer Placeholder 2"/>
          <p:cNvSpPr>
            <a:spLocks noGrp="1"/>
          </p:cNvSpPr>
          <p:nvPr>
            <p:ph type="ftr" sz="quarter" idx="11"/>
          </p:nvPr>
        </p:nvSpPr>
        <p:spPr/>
        <p:txBody>
          <a:bodyPr/>
          <a:lstStyle/>
          <a:p>
            <a:r>
              <a:rPr lang="en-US" smtClean="0"/>
              <a:t>FOR OFFICIAL USE ONLY</a:t>
            </a:r>
            <a:endParaRPr lang="en-US"/>
          </a:p>
        </p:txBody>
      </p:sp>
      <p:sp>
        <p:nvSpPr>
          <p:cNvPr id="4" name="Slide Number Placeholder 3"/>
          <p:cNvSpPr>
            <a:spLocks noGrp="1"/>
          </p:cNvSpPr>
          <p:nvPr>
            <p:ph type="sldNum" sz="quarter" idx="12"/>
          </p:nvPr>
        </p:nvSpPr>
        <p:spPr/>
        <p:txBody>
          <a:bodyPr/>
          <a:lstStyle/>
          <a:p>
            <a:fld id="{7DEE3408-F380-43C8-B2E4-262881CB1B03}" type="slidenum">
              <a:rPr lang="en-US" smtClean="0"/>
              <a:t>6</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067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16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450137" cy="741362"/>
          </a:xfrm>
        </p:spPr>
        <p:txBody>
          <a:bodyPr/>
          <a:lstStyle/>
          <a:p>
            <a:pPr algn="ctr"/>
            <a:r>
              <a:rPr lang="en-US" b="1" dirty="0" smtClean="0">
                <a:solidFill>
                  <a:srgbClr val="003300"/>
                </a:solidFill>
                <a:latin typeface="Arial Black" pitchFamily="34" charset="0"/>
              </a:rPr>
              <a:t>Case 1 – Chart 3 (1</a:t>
            </a:r>
            <a:r>
              <a:rPr lang="en-US" b="1" baseline="30000" dirty="0" smtClean="0">
                <a:solidFill>
                  <a:srgbClr val="003300"/>
                </a:solidFill>
                <a:latin typeface="Arial Black" pitchFamily="34" charset="0"/>
              </a:rPr>
              <a:t>st</a:t>
            </a:r>
            <a:r>
              <a:rPr lang="en-US" b="1" dirty="0" smtClean="0">
                <a:solidFill>
                  <a:srgbClr val="003300"/>
                </a:solidFill>
                <a:latin typeface="Arial Black" pitchFamily="34" charset="0"/>
              </a:rPr>
              <a:t> half)</a:t>
            </a:r>
            <a:endParaRPr lang="en-US" b="1" dirty="0">
              <a:solidFill>
                <a:srgbClr val="003300"/>
              </a:solidFill>
              <a:latin typeface="Arial Black" pitchFamily="34" charset="0"/>
            </a:endParaRPr>
          </a:p>
        </p:txBody>
      </p:sp>
      <p:sp>
        <p:nvSpPr>
          <p:cNvPr id="3" name="Footer Placeholder 2"/>
          <p:cNvSpPr>
            <a:spLocks noGrp="1"/>
          </p:cNvSpPr>
          <p:nvPr>
            <p:ph type="ftr" sz="quarter" idx="11"/>
          </p:nvPr>
        </p:nvSpPr>
        <p:spPr/>
        <p:txBody>
          <a:bodyPr/>
          <a:lstStyle/>
          <a:p>
            <a:r>
              <a:rPr lang="en-US" smtClean="0"/>
              <a:t>FOR OFFICIAL USE ONLY</a:t>
            </a:r>
            <a:endParaRPr lang="en-US"/>
          </a:p>
        </p:txBody>
      </p:sp>
      <p:sp>
        <p:nvSpPr>
          <p:cNvPr id="4" name="Slide Number Placeholder 3"/>
          <p:cNvSpPr>
            <a:spLocks noGrp="1"/>
          </p:cNvSpPr>
          <p:nvPr>
            <p:ph type="sldNum" sz="quarter" idx="12"/>
          </p:nvPr>
        </p:nvSpPr>
        <p:spPr/>
        <p:txBody>
          <a:bodyPr/>
          <a:lstStyle/>
          <a:p>
            <a:fld id="{7DEE3408-F380-43C8-B2E4-262881CB1B03}" type="slidenum">
              <a:rPr lang="en-US" smtClean="0"/>
              <a:t>7</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715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678737" cy="665162"/>
          </a:xfrm>
        </p:spPr>
        <p:txBody>
          <a:bodyPr/>
          <a:lstStyle/>
          <a:p>
            <a:pPr algn="ctr"/>
            <a:r>
              <a:rPr lang="en-US" b="1" dirty="0" smtClean="0">
                <a:solidFill>
                  <a:srgbClr val="003300"/>
                </a:solidFill>
                <a:latin typeface="Arial Black" pitchFamily="34" charset="0"/>
              </a:rPr>
              <a:t>Case 1 – Chart 3 (2nd half)</a:t>
            </a:r>
            <a:endParaRPr lang="en-US" dirty="0"/>
          </a:p>
        </p:txBody>
      </p:sp>
      <p:sp>
        <p:nvSpPr>
          <p:cNvPr id="3" name="Footer Placeholder 2"/>
          <p:cNvSpPr>
            <a:spLocks noGrp="1"/>
          </p:cNvSpPr>
          <p:nvPr>
            <p:ph type="ftr" sz="quarter" idx="11"/>
          </p:nvPr>
        </p:nvSpPr>
        <p:spPr/>
        <p:txBody>
          <a:bodyPr/>
          <a:lstStyle/>
          <a:p>
            <a:r>
              <a:rPr lang="en-US" smtClean="0"/>
              <a:t>FOR OFFICIAL USE ONLY</a:t>
            </a:r>
            <a:endParaRPr lang="en-US"/>
          </a:p>
        </p:txBody>
      </p:sp>
      <p:sp>
        <p:nvSpPr>
          <p:cNvPr id="4" name="Slide Number Placeholder 3"/>
          <p:cNvSpPr>
            <a:spLocks noGrp="1"/>
          </p:cNvSpPr>
          <p:nvPr>
            <p:ph type="sldNum" sz="quarter" idx="12"/>
          </p:nvPr>
        </p:nvSpPr>
        <p:spPr/>
        <p:txBody>
          <a:bodyPr/>
          <a:lstStyle/>
          <a:p>
            <a:fld id="{7DEE3408-F380-43C8-B2E4-262881CB1B03}" type="slidenum">
              <a:rPr lang="en-US" smtClean="0"/>
              <a:t>8</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54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326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3300"/>
                </a:solidFill>
                <a:latin typeface="Arial Black" pitchFamily="34" charset="0"/>
              </a:rPr>
              <a:t>Case 2</a:t>
            </a:r>
            <a:endParaRPr lang="en-US" b="1" dirty="0">
              <a:solidFill>
                <a:srgbClr val="003300"/>
              </a:solidFill>
              <a:latin typeface="Arial Black" pitchFamily="34" charset="0"/>
            </a:endParaRPr>
          </a:p>
        </p:txBody>
      </p:sp>
      <p:sp>
        <p:nvSpPr>
          <p:cNvPr id="3" name="Content Placeholder 2"/>
          <p:cNvSpPr>
            <a:spLocks noGrp="1"/>
          </p:cNvSpPr>
          <p:nvPr>
            <p:ph idx="1"/>
          </p:nvPr>
        </p:nvSpPr>
        <p:spPr/>
        <p:txBody>
          <a:bodyPr/>
          <a:lstStyle/>
          <a:p>
            <a:r>
              <a:rPr lang="en-US" b="1" dirty="0" smtClean="0">
                <a:solidFill>
                  <a:schemeClr val="tx2"/>
                </a:solidFill>
                <a:latin typeface="Times New Roman" pitchFamily="18" charset="0"/>
                <a:cs typeface="Times New Roman" pitchFamily="18" charset="0"/>
              </a:rPr>
              <a:t>Review the test data</a:t>
            </a:r>
          </a:p>
          <a:p>
            <a:r>
              <a:rPr lang="en-US" b="1" dirty="0" smtClean="0">
                <a:solidFill>
                  <a:schemeClr val="tx2"/>
                </a:solidFill>
                <a:latin typeface="Times New Roman" pitchFamily="18" charset="0"/>
                <a:cs typeface="Times New Roman" pitchFamily="18" charset="0"/>
              </a:rPr>
              <a:t>Be ready to discuss your decision</a:t>
            </a:r>
            <a:endParaRPr lang="en-US" b="1" dirty="0">
              <a:solidFill>
                <a:schemeClr val="tx2"/>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FOR OFFICIAL USE ONLY</a:t>
            </a:r>
            <a:endParaRPr lang="en-US"/>
          </a:p>
        </p:txBody>
      </p:sp>
      <p:sp>
        <p:nvSpPr>
          <p:cNvPr id="5" name="Slide Number Placeholder 4"/>
          <p:cNvSpPr>
            <a:spLocks noGrp="1"/>
          </p:cNvSpPr>
          <p:nvPr>
            <p:ph type="sldNum" sz="quarter" idx="12"/>
          </p:nvPr>
        </p:nvSpPr>
        <p:spPr/>
        <p:txBody>
          <a:bodyPr/>
          <a:lstStyle/>
          <a:p>
            <a:fld id="{7DEE3408-F380-43C8-B2E4-262881CB1B03}" type="slidenum">
              <a:rPr lang="en-US" smtClean="0"/>
              <a:t>9</a:t>
            </a:fld>
            <a:endParaRPr lang="en-US"/>
          </a:p>
        </p:txBody>
      </p:sp>
    </p:spTree>
    <p:extLst>
      <p:ext uri="{BB962C8B-B14F-4D97-AF65-F5344CB8AC3E}">
        <p14:creationId xmlns:p14="http://schemas.microsoft.com/office/powerpoint/2010/main" val="3536270269"/>
      </p:ext>
    </p:extLst>
  </p:cSld>
  <p:clrMapOvr>
    <a:masterClrMapping/>
  </p:clrMapOvr>
</p:sld>
</file>

<file path=ppt/theme/theme1.xml><?xml version="1.0" encoding="utf-8"?>
<a:theme xmlns:a="http://schemas.openxmlformats.org/drawingml/2006/main" name="Theme1">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Block # 5 Other Testing Techniques</Template>
  <TotalTime>428</TotalTime>
  <Words>1228</Words>
  <Application>Microsoft Office PowerPoint</Application>
  <PresentationFormat>On-screen Show (4:3)</PresentationFormat>
  <Paragraphs>189</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Theme1</vt:lpstr>
      <vt:lpstr>Case Review 6</vt:lpstr>
      <vt:lpstr>ACQT</vt:lpstr>
      <vt:lpstr>Case 1 – Chart 1(1st half)</vt:lpstr>
      <vt:lpstr>Case 1 – Chart 1 (2nd half)</vt:lpstr>
      <vt:lpstr>Case 1 – Chart 2 (1st half)</vt:lpstr>
      <vt:lpstr>Case 1 – Chart 2 (2nd half)</vt:lpstr>
      <vt:lpstr>Case 1 – Chart 3 (1st half)</vt:lpstr>
      <vt:lpstr>Case 1 – Chart 3 (2nd half)</vt:lpstr>
      <vt:lpstr>Case 2</vt:lpstr>
      <vt:lpstr>Case 2 - ACQT</vt:lpstr>
      <vt:lpstr>Case 2 – Chart 1 (1st half)</vt:lpstr>
      <vt:lpstr>Case 2 – Chart 1 (2nd half)</vt:lpstr>
      <vt:lpstr>Case 2 – Chart 2 (1st half)</vt:lpstr>
      <vt:lpstr>Case 2 – Chart 2 (2nd half)</vt:lpstr>
      <vt:lpstr>Case 2 – Chart 3 (1st half)</vt:lpstr>
      <vt:lpstr>Case 2 – Chart 3 (2nd half)</vt:lpstr>
      <vt:lpstr>Case 3</vt:lpstr>
      <vt:lpstr>Case 3 - ACQT</vt:lpstr>
      <vt:lpstr>Case 3 – Series 1 – Chart 3</vt:lpstr>
      <vt:lpstr>Case 3 – Series 2 – Chart 2</vt:lpstr>
      <vt:lpstr>Case 3 – Series 3 – Chart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Review 6</dc:title>
  <dc:creator>Weatherman, Dan CIV NCCA DIA/D2X7-B</dc:creator>
  <cp:lastModifiedBy>Weatherman, Dan CIV NCCA DIA/D2X7-B</cp:lastModifiedBy>
  <cp:revision>33</cp:revision>
  <dcterms:created xsi:type="dcterms:W3CDTF">2013-04-08T12:27:29Z</dcterms:created>
  <dcterms:modified xsi:type="dcterms:W3CDTF">2013-04-10T12:24:17Z</dcterms:modified>
</cp:coreProperties>
</file>