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698" r:id="rId2"/>
  </p:sldMasterIdLst>
  <p:notesMasterIdLst>
    <p:notesMasterId r:id="rId111"/>
  </p:notesMasterIdLst>
  <p:sldIdLst>
    <p:sldId id="475" r:id="rId3"/>
    <p:sldId id="472" r:id="rId4"/>
    <p:sldId id="473" r:id="rId5"/>
    <p:sldId id="474" r:id="rId6"/>
    <p:sldId id="493" r:id="rId7"/>
    <p:sldId id="496" r:id="rId8"/>
    <p:sldId id="412" r:id="rId9"/>
    <p:sldId id="525" r:id="rId10"/>
    <p:sldId id="479" r:id="rId11"/>
    <p:sldId id="417" r:id="rId12"/>
    <p:sldId id="316" r:id="rId13"/>
    <p:sldId id="518" r:id="rId14"/>
    <p:sldId id="258" r:id="rId15"/>
    <p:sldId id="259" r:id="rId16"/>
    <p:sldId id="415" r:id="rId17"/>
    <p:sldId id="524" r:id="rId18"/>
    <p:sldId id="262" r:id="rId19"/>
    <p:sldId id="420" r:id="rId20"/>
    <p:sldId id="421" r:id="rId21"/>
    <p:sldId id="319" r:id="rId22"/>
    <p:sldId id="497" r:id="rId23"/>
    <p:sldId id="422" r:id="rId24"/>
    <p:sldId id="268" r:id="rId25"/>
    <p:sldId id="425" r:id="rId26"/>
    <p:sldId id="423" r:id="rId27"/>
    <p:sldId id="424" r:id="rId28"/>
    <p:sldId id="509" r:id="rId29"/>
    <p:sldId id="271" r:id="rId30"/>
    <p:sldId id="427" r:id="rId31"/>
    <p:sldId id="428" r:id="rId32"/>
    <p:sldId id="429" r:id="rId33"/>
    <p:sldId id="270" r:id="rId34"/>
    <p:sldId id="430" r:id="rId35"/>
    <p:sldId id="431" r:id="rId36"/>
    <p:sldId id="515" r:id="rId37"/>
    <p:sldId id="517" r:id="rId38"/>
    <p:sldId id="432" r:id="rId39"/>
    <p:sldId id="433" r:id="rId40"/>
    <p:sldId id="434" r:id="rId41"/>
    <p:sldId id="435" r:id="rId42"/>
    <p:sldId id="505" r:id="rId43"/>
    <p:sldId id="436" r:id="rId44"/>
    <p:sldId id="437" r:id="rId45"/>
    <p:sldId id="447" r:id="rId46"/>
    <p:sldId id="448" r:id="rId47"/>
    <p:sldId id="449" r:id="rId48"/>
    <p:sldId id="499" r:id="rId49"/>
    <p:sldId id="337" r:id="rId50"/>
    <p:sldId id="491" r:id="rId51"/>
    <p:sldId id="336" r:id="rId52"/>
    <p:sldId id="338" r:id="rId53"/>
    <p:sldId id="291" r:id="rId54"/>
    <p:sldId id="452" r:id="rId55"/>
    <p:sldId id="295" r:id="rId56"/>
    <p:sldId id="296" r:id="rId57"/>
    <p:sldId id="454" r:id="rId58"/>
    <p:sldId id="455" r:id="rId59"/>
    <p:sldId id="456" r:id="rId60"/>
    <p:sldId id="457" r:id="rId61"/>
    <p:sldId id="458" r:id="rId62"/>
    <p:sldId id="513" r:id="rId63"/>
    <p:sldId id="500" r:id="rId64"/>
    <p:sldId id="459" r:id="rId65"/>
    <p:sldId id="492" r:id="rId66"/>
    <p:sldId id="526" r:id="rId67"/>
    <p:sldId id="461" r:id="rId68"/>
    <p:sldId id="460" r:id="rId69"/>
    <p:sldId id="304" r:id="rId70"/>
    <p:sldId id="512" r:id="rId71"/>
    <p:sldId id="305" r:id="rId72"/>
    <p:sldId id="462" r:id="rId73"/>
    <p:sldId id="463" r:id="rId74"/>
    <p:sldId id="331" r:id="rId75"/>
    <p:sldId id="464" r:id="rId76"/>
    <p:sldId id="519" r:id="rId77"/>
    <p:sldId id="467" r:id="rId78"/>
    <p:sldId id="468" r:id="rId79"/>
    <p:sldId id="521" r:id="rId80"/>
    <p:sldId id="310" r:id="rId81"/>
    <p:sldId id="311" r:id="rId82"/>
    <p:sldId id="470" r:id="rId83"/>
    <p:sldId id="506" r:id="rId84"/>
    <p:sldId id="507" r:id="rId85"/>
    <p:sldId id="501" r:id="rId86"/>
    <p:sldId id="314" r:id="rId87"/>
    <p:sldId id="405" r:id="rId88"/>
    <p:sldId id="508" r:id="rId89"/>
    <p:sldId id="514" r:id="rId90"/>
    <p:sldId id="406" r:id="rId91"/>
    <p:sldId id="480" r:id="rId92"/>
    <p:sldId id="481" r:id="rId93"/>
    <p:sldId id="482" r:id="rId94"/>
    <p:sldId id="483" r:id="rId95"/>
    <p:sldId id="484" r:id="rId96"/>
    <p:sldId id="516" r:id="rId97"/>
    <p:sldId id="504" r:id="rId98"/>
    <p:sldId id="486" r:id="rId99"/>
    <p:sldId id="487" r:id="rId100"/>
    <p:sldId id="488" r:id="rId101"/>
    <p:sldId id="489" r:id="rId102"/>
    <p:sldId id="490" r:id="rId103"/>
    <p:sldId id="502" r:id="rId104"/>
    <p:sldId id="523" r:id="rId105"/>
    <p:sldId id="510" r:id="rId106"/>
    <p:sldId id="503" r:id="rId107"/>
    <p:sldId id="522" r:id="rId108"/>
    <p:sldId id="511" r:id="rId109"/>
    <p:sldId id="407" r:id="rId110"/>
  </p:sldIdLst>
  <p:sldSz cx="9144000" cy="6858000" type="screen4x3"/>
  <p:notesSz cx="6858000" cy="9144000"/>
  <p:defaultTextStyle>
    <a:defPPr>
      <a:defRPr lang="en-US"/>
    </a:defPPr>
    <a:lvl1pPr algn="ctr" rtl="0" eaLnBrk="0" fontAlgn="base" hangingPunct="0">
      <a:spcBef>
        <a:spcPct val="0"/>
      </a:spcBef>
      <a:spcAft>
        <a:spcPct val="0"/>
      </a:spcAft>
      <a:defRPr b="1" kern="1200">
        <a:solidFill>
          <a:schemeClr val="tx1"/>
        </a:solidFill>
        <a:latin typeface="Arial" charset="0"/>
        <a:ea typeface="+mn-ea"/>
        <a:cs typeface="+mn-cs"/>
      </a:defRPr>
    </a:lvl1pPr>
    <a:lvl2pPr marL="457200" algn="ctr" rtl="0" eaLnBrk="0" fontAlgn="base" hangingPunct="0">
      <a:spcBef>
        <a:spcPct val="0"/>
      </a:spcBef>
      <a:spcAft>
        <a:spcPct val="0"/>
      </a:spcAft>
      <a:defRPr b="1" kern="1200">
        <a:solidFill>
          <a:schemeClr val="tx1"/>
        </a:solidFill>
        <a:latin typeface="Arial" charset="0"/>
        <a:ea typeface="+mn-ea"/>
        <a:cs typeface="+mn-cs"/>
      </a:defRPr>
    </a:lvl2pPr>
    <a:lvl3pPr marL="914400" algn="ctr" rtl="0" eaLnBrk="0" fontAlgn="base" hangingPunct="0">
      <a:spcBef>
        <a:spcPct val="0"/>
      </a:spcBef>
      <a:spcAft>
        <a:spcPct val="0"/>
      </a:spcAft>
      <a:defRPr b="1" kern="1200">
        <a:solidFill>
          <a:schemeClr val="tx1"/>
        </a:solidFill>
        <a:latin typeface="Arial" charset="0"/>
        <a:ea typeface="+mn-ea"/>
        <a:cs typeface="+mn-cs"/>
      </a:defRPr>
    </a:lvl3pPr>
    <a:lvl4pPr marL="1371600" algn="ctr" rtl="0" eaLnBrk="0" fontAlgn="base" hangingPunct="0">
      <a:spcBef>
        <a:spcPct val="0"/>
      </a:spcBef>
      <a:spcAft>
        <a:spcPct val="0"/>
      </a:spcAft>
      <a:defRPr b="1" kern="1200">
        <a:solidFill>
          <a:schemeClr val="tx1"/>
        </a:solidFill>
        <a:latin typeface="Arial" charset="0"/>
        <a:ea typeface="+mn-ea"/>
        <a:cs typeface="+mn-cs"/>
      </a:defRPr>
    </a:lvl4pPr>
    <a:lvl5pPr marL="1828800" algn="ctr" rtl="0" eaLnBrk="0" fontAlgn="base" hangingPunct="0">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0" autoAdjust="0"/>
    <p:restoredTop sz="89889" autoAdjust="0"/>
  </p:normalViewPr>
  <p:slideViewPr>
    <p:cSldViewPr>
      <p:cViewPr varScale="1">
        <p:scale>
          <a:sx n="98" d="100"/>
          <a:sy n="98" d="100"/>
        </p:scale>
        <p:origin x="-3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9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lvl1pPr>
          </a:lstStyle>
          <a:p>
            <a:pPr>
              <a:defRPr/>
            </a:pPr>
            <a:endParaRPr lang="en-US"/>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p>
        </p:txBody>
      </p:sp>
      <p:sp>
        <p:nvSpPr>
          <p:cNvPr id="1146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lvl1pPr>
          </a:lstStyle>
          <a:p>
            <a:pPr>
              <a:defRPr/>
            </a:pPr>
            <a:endParaRPr lang="en-US"/>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15332841-884F-4DA2-A15D-D29A047EA356}" type="slidenum">
              <a:rPr lang="en-US"/>
              <a:pPr>
                <a:defRPr/>
              </a:pPr>
              <a:t>‹#›</a:t>
            </a:fld>
            <a:endParaRPr lang="en-US"/>
          </a:p>
        </p:txBody>
      </p:sp>
    </p:spTree>
    <p:extLst>
      <p:ext uri="{BB962C8B-B14F-4D97-AF65-F5344CB8AC3E}">
        <p14:creationId xmlns:p14="http://schemas.microsoft.com/office/powerpoint/2010/main" val="13990120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29FE403-F6CE-4DAC-B245-17803C243560}" type="slidenum">
              <a:rPr lang="en-US" smtClean="0"/>
              <a:pPr/>
              <a:t>1</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08B18E1-BFB5-45AD-A1E5-F312DEC2256C}" type="slidenum">
              <a:rPr lang="en-US" smtClean="0"/>
              <a:pPr/>
              <a:t>13</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buFontTx/>
              <a:buChar char="•"/>
            </a:pPr>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Delays may be accompanied by other clues.</a:t>
            </a:r>
            <a:endParaRPr lang="en-US" dirty="0"/>
          </a:p>
        </p:txBody>
      </p:sp>
      <p:sp>
        <p:nvSpPr>
          <p:cNvPr id="4" name="Slide Number Placeholder 3"/>
          <p:cNvSpPr>
            <a:spLocks noGrp="1"/>
          </p:cNvSpPr>
          <p:nvPr>
            <p:ph type="sldNum" sz="quarter" idx="10"/>
          </p:nvPr>
        </p:nvSpPr>
        <p:spPr/>
        <p:txBody>
          <a:bodyPr/>
          <a:lstStyle/>
          <a:p>
            <a:pPr>
              <a:defRPr/>
            </a:pPr>
            <a:fld id="{15332841-884F-4DA2-A15D-D29A047EA356}" type="slidenum">
              <a:rPr lang="en-US" smtClean="0"/>
              <a:pPr>
                <a:defRPr/>
              </a:pPr>
              <a:t>107</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DE9F0CB8-F76F-4D3A-A76D-5447ABBD8091}" type="slidenum">
              <a:rPr lang="en-US" smtClean="0"/>
              <a:pPr/>
              <a:t>108</a:t>
            </a:fld>
            <a:endParaRPr 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marL="228600" indent="-228600" eaLnBrk="1" hangingPunct="1">
              <a:buFontTx/>
              <a:buNone/>
            </a:pPr>
            <a:r>
              <a:rPr lang="en-US" dirty="0" smtClean="0"/>
              <a:t>What is the key to CM </a:t>
            </a:r>
            <a:r>
              <a:rPr lang="en-US" sz="1200" b="0" dirty="0" smtClean="0"/>
              <a:t>identification</a:t>
            </a:r>
            <a:r>
              <a:rPr lang="en-US" dirty="0" smtClean="0"/>
              <a:t>?</a:t>
            </a:r>
          </a:p>
          <a:p>
            <a:pPr marL="228600" indent="-228600" eaLnBrk="1" hangingPunct="1">
              <a:buFontTx/>
              <a:buAutoNum type="arabicPeriod"/>
            </a:pPr>
            <a:r>
              <a:rPr lang="en-US" dirty="0" smtClean="0"/>
              <a:t>Frequency – How often does the activity happen.</a:t>
            </a:r>
          </a:p>
          <a:p>
            <a:pPr marL="228600" indent="-228600" eaLnBrk="1" hangingPunct="1">
              <a:buFontTx/>
              <a:buAutoNum type="arabicPeriod"/>
            </a:pPr>
            <a:r>
              <a:rPr lang="en-US" dirty="0" smtClean="0"/>
              <a:t>Specificity – Where is it happening (at what question type)?</a:t>
            </a:r>
          </a:p>
          <a:p>
            <a:pPr marL="228600" indent="-228600" eaLnBrk="1" hangingPunct="1">
              <a:buFontTx/>
              <a:buAutoNum type="arabicPeriod"/>
            </a:pPr>
            <a:r>
              <a:rPr lang="en-US" dirty="0" smtClean="0"/>
              <a:t>Clusters – Do you see multiple features during the examination process.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BCFF3CE8-3030-47B9-8E6E-232297B7CC45}" type="slidenum">
              <a:rPr lang="en-US" smtClean="0"/>
              <a:pPr/>
              <a:t>14</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8CC6985-F7E4-40F2-BCB4-FB45BC5984A5}" type="slidenum">
              <a:rPr lang="en-US" smtClean="0"/>
              <a:pPr/>
              <a:t>15</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8CC6985-F7E4-40F2-BCB4-FB45BC5984A5}" type="slidenum">
              <a:rPr lang="en-US" smtClean="0"/>
              <a:pPr/>
              <a:t>16</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F1E47DED-B802-4733-9AC7-E294AA70F264}" type="slidenum">
              <a:rPr lang="en-US" smtClean="0"/>
              <a:pPr/>
              <a:t>17</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buFontTx/>
              <a:buChar char="•"/>
            </a:pPr>
            <a:r>
              <a:rPr lang="en-US" dirty="0" smtClean="0"/>
              <a:t>Some of the previous slides contained at least one channel of “exaggerated exhalation.”</a:t>
            </a:r>
          </a:p>
          <a:p>
            <a:pPr eaLnBrk="1" hangingPunct="1">
              <a:buFontTx/>
              <a:buChar char="•"/>
            </a:pPr>
            <a:r>
              <a:rPr lang="en-US" dirty="0" smtClean="0"/>
              <a:t>We will sometimes see in a true response a rate change where after the answer breathing slows for several cycles.</a:t>
            </a:r>
          </a:p>
          <a:p>
            <a:pPr eaLnBrk="1" hangingPunct="1">
              <a:buFontTx/>
              <a:buChar char="•"/>
            </a:pPr>
            <a:r>
              <a:rPr lang="en-US" dirty="0" smtClean="0"/>
              <a:t>Exaggerated exhalation is considered false apnea because after the answer there is a sharp or drawn out exhalation followed by an immediate return to a deep breath and/or normal breathing.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95637DD9-E60E-4A7B-BD36-7742BF10BC27}" type="slidenum">
              <a:rPr lang="en-US" smtClean="0"/>
              <a:pPr/>
              <a:t>18</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3B732968-56FF-4F28-8667-4FF41831205A}" type="slidenum">
              <a:rPr lang="en-US" smtClean="0"/>
              <a:pPr/>
              <a:t>19</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98B7D349-B380-4D3C-8B3E-91613412037A}" type="slidenum">
              <a:rPr lang="en-US" smtClean="0"/>
              <a:pPr/>
              <a:t>20</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D79DCFF-FF32-482F-A400-F4DFC879EAE2}" type="slidenum">
              <a:rPr lang="en-US" smtClean="0"/>
              <a:pPr/>
              <a:t>21</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5BADC2CF-3B7C-4FC3-A977-C896771C3280}" type="slidenum">
              <a:rPr lang="en-US" smtClean="0"/>
              <a:pPr/>
              <a:t>22</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buFontTx/>
              <a:buChar char="•"/>
            </a:pPr>
            <a:r>
              <a:rPr lang="en-US" dirty="0" smtClean="0"/>
              <a:t>A global analysis is required to determine why hyperventilation is occurring.</a:t>
            </a:r>
          </a:p>
          <a:p>
            <a:pPr eaLnBrk="1" hangingPunct="1">
              <a:buFontTx/>
              <a:buChar char="•"/>
            </a:pPr>
            <a:r>
              <a:rPr lang="en-US" dirty="0" smtClean="0"/>
              <a:t>On a DLC exam hyperventilation in the form of increased amplitude may be the result of DLC breathing; however, it could also be the result of CM activity.</a:t>
            </a:r>
          </a:p>
          <a:p>
            <a:pPr eaLnBrk="1" hangingPunct="1">
              <a:buFontTx/>
              <a:buChar char="•"/>
            </a:pPr>
            <a:r>
              <a:rPr lang="en-US" dirty="0" smtClean="0"/>
              <a:t>If it occurs only at the comparison questions in a PLC format it is CM activity.</a:t>
            </a:r>
          </a:p>
          <a:p>
            <a:pPr eaLnBrk="1" hangingPunct="1">
              <a:buFontTx/>
              <a:buChar char="•"/>
            </a:pPr>
            <a:r>
              <a:rPr lang="en-US" dirty="0" smtClean="0"/>
              <a:t>If it appears throughout an exam it might be CM activity, but it might also be that examinee is hiding a relevant or comparison question issue.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651FD81-10DB-4539-B0B2-821970F06571}" type="slidenum">
              <a:rPr lang="en-US" smtClean="0"/>
              <a:pPr/>
              <a:t>2</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dirty="0" smtClean="0"/>
              <a:t>Battelle Report: Pg needs more training on Cms.</a:t>
            </a:r>
          </a:p>
          <a:p>
            <a:pPr eaLnBrk="1" hangingPunct="1"/>
            <a:r>
              <a:rPr lang="en-US" dirty="0" smtClean="0"/>
              <a:t>IG Report: Refresher training, Foreign Use.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r>
              <a:rPr lang="en-US" dirty="0" smtClean="0"/>
              <a:t>Tachypnea: (</a:t>
            </a:r>
            <a:r>
              <a:rPr lang="en-US" dirty="0" err="1" smtClean="0"/>
              <a:t>tak</a:t>
            </a:r>
            <a:r>
              <a:rPr lang="en-US" dirty="0" smtClean="0"/>
              <a:t>-</a:t>
            </a:r>
            <a:r>
              <a:rPr lang="en-US" dirty="0" err="1" smtClean="0"/>
              <a:t>ip</a:t>
            </a:r>
            <a:r>
              <a:rPr lang="en-US" dirty="0" smtClean="0"/>
              <a:t>-</a:t>
            </a:r>
            <a:r>
              <a:rPr lang="en-US" b="1" dirty="0" smtClean="0"/>
              <a:t>nee</a:t>
            </a:r>
            <a:r>
              <a:rPr lang="en-US" dirty="0" smtClean="0"/>
              <a:t>-uh)</a:t>
            </a:r>
          </a:p>
          <a:p>
            <a:pPr eaLnBrk="1" hangingPunct="1"/>
            <a:r>
              <a:rPr lang="en-US" dirty="0" smtClean="0"/>
              <a:t>Unusually rapid respiration.</a:t>
            </a:r>
          </a:p>
        </p:txBody>
      </p:sp>
      <p:sp>
        <p:nvSpPr>
          <p:cNvPr id="133124" name="Slide Number Placeholder 3"/>
          <p:cNvSpPr>
            <a:spLocks noGrp="1"/>
          </p:cNvSpPr>
          <p:nvPr>
            <p:ph type="sldNum" sz="quarter" idx="5"/>
          </p:nvPr>
        </p:nvSpPr>
        <p:spPr>
          <a:noFill/>
        </p:spPr>
        <p:txBody>
          <a:bodyPr/>
          <a:lstStyle/>
          <a:p>
            <a:fld id="{80B2D9E7-8EBC-4B61-8C21-0B23AC669BF2}" type="slidenum">
              <a:rPr lang="en-US" smtClean="0"/>
              <a:pPr/>
              <a:t>23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ACEDC66-9457-475E-AF8F-FC378D586328}" type="slidenum">
              <a:rPr lang="en-US" smtClean="0"/>
              <a:pPr/>
              <a:t>25</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buFontTx/>
              <a:buChar char="•"/>
            </a:pPr>
            <a:r>
              <a:rPr lang="en-US" smtClean="0"/>
              <a:t>This is an example of  increased amplitude at the comparison question.</a:t>
            </a:r>
          </a:p>
          <a:p>
            <a:pPr eaLnBrk="1" hangingPunct="1">
              <a:buFontTx/>
              <a:buChar char="•"/>
            </a:pPr>
            <a:r>
              <a:rPr lang="en-US" smtClean="0"/>
              <a:t>If occurring at all of the comparison questions in a Directed Lie test this could be DLC breathing or CM activity.  (Discuss).</a:t>
            </a:r>
          </a:p>
          <a:p>
            <a:pPr eaLnBrk="1" hangingPunct="1">
              <a:buFontTx/>
              <a:buChar char="•"/>
            </a:pPr>
            <a:r>
              <a:rPr lang="en-US" smtClean="0"/>
              <a:t>If this activity only occurred at the comparison questions during a PLC exam consider CM activity.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89DD80D-A0AD-4E90-9B64-27F7F107459C}" type="slidenum">
              <a:rPr lang="en-US" smtClean="0"/>
              <a:pPr/>
              <a:t>26</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C17296C-D84C-44FB-8052-A78AC322AF52}" type="slidenum">
              <a:rPr lang="en-US" smtClean="0"/>
              <a:pPr/>
              <a:t>27</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buFontTx/>
              <a:buChar char="•"/>
            </a:pPr>
            <a:r>
              <a:rPr lang="en-US" smtClean="0"/>
              <a:t>Left Slide:  Hyperventilation in the pneumos.  Change of baseline in the pneumos.</a:t>
            </a:r>
          </a:p>
          <a:p>
            <a:pPr eaLnBrk="1" hangingPunct="1">
              <a:buFontTx/>
              <a:buChar char="•"/>
            </a:pPr>
            <a:r>
              <a:rPr lang="en-US" smtClean="0"/>
              <a:t>Right Slide:  Hyperventilation in the pneumo with baseline change.  Tachycardia, prolonged response, and late secondary cardio.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F65C1DC-1E30-48E4-80BE-CE1FB4FFBDE8}" type="slidenum">
              <a:rPr lang="en-US" smtClean="0"/>
              <a:pPr/>
              <a:t>28</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buFontTx/>
              <a:buChar char="•"/>
            </a:pPr>
            <a:r>
              <a:rPr lang="en-US" smtClean="0"/>
              <a:t>The answer distortion is normally located anywhere on the exhalation stroke from the top of the cycle to the bottom of the cycle.</a:t>
            </a:r>
          </a:p>
          <a:p>
            <a:pPr eaLnBrk="1" hangingPunct="1">
              <a:buFontTx/>
              <a:buChar char="•"/>
            </a:pPr>
            <a:r>
              <a:rPr lang="en-US" smtClean="0"/>
              <a:t>The answer distortion should line up with the answer mark on the polygraph chart.  The answer should be timely with all the other answers throughout the exam.</a:t>
            </a:r>
          </a:p>
          <a:p>
            <a:pPr eaLnBrk="1" hangingPunct="1">
              <a:buFontTx/>
              <a:buChar char="•"/>
            </a:pPr>
            <a:r>
              <a:rPr lang="en-US" smtClean="0"/>
              <a:t>The depiction of the crown or horns may be an indicator of CM activity.  Once again must look globally.  If occurring at all or most of the questions (Irrelevant, relevant &amp; comparison) it may be normal activity.  If only occurring at the comparison questions or irrelevant questions if identified as comparisons then suspect.  Additionally, if the crown appears more than once across the asking it is suspect.</a:t>
            </a:r>
          </a:p>
          <a:p>
            <a:pPr eaLnBrk="1" hangingPunct="1">
              <a:buFontTx/>
              <a:buChar char="•"/>
            </a:pPr>
            <a:r>
              <a:rPr lang="en-US" smtClean="0"/>
              <a:t>If the pneumo activity is accompanied by a sharp increase in cardio activity particularly with a secondary rise in the cardiograph – suspect.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9008DB4-6A57-4E90-8D49-83EBA6B59185}" type="slidenum">
              <a:rPr lang="en-US" smtClean="0"/>
              <a:pPr/>
              <a:t>29</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C53546B9-97A9-4624-8C2B-8B940D4C14E8}" type="slidenum">
              <a:rPr lang="en-US" smtClean="0"/>
              <a:pPr/>
              <a:t>30</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dirty="0" smtClean="0"/>
              <a:t>Answers rarely come on the inhalation side of the respiratory cycle.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2010CE1-818B-41A5-9014-A0F54259093D}" type="slidenum">
              <a:rPr lang="en-US" smtClean="0"/>
              <a:pPr/>
              <a:t>31</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A3FCC06C-86E3-4C03-A11A-921E59AA50E5}" type="slidenum">
              <a:rPr lang="en-US" smtClean="0"/>
              <a:pPr/>
              <a:t>32</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2406AABC-BCB8-42A1-BAD5-42E3A22DA3DE}" type="slidenum">
              <a:rPr lang="en-US" smtClean="0"/>
              <a:pPr/>
              <a:t>33</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8873E6E-B57D-4680-A5CF-69439B6FE747}" type="slidenum">
              <a:rPr lang="en-US" smtClean="0"/>
              <a:pPr/>
              <a:t>5</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marL="228600" indent="-228600" eaLnBrk="1" hangingPunct="1">
              <a:buFontTx/>
              <a:buChar char="•"/>
            </a:pPr>
            <a:r>
              <a:rPr lang="en-US" dirty="0" smtClean="0"/>
              <a:t>What is the key to CM features?</a:t>
            </a:r>
          </a:p>
          <a:p>
            <a:pPr marL="228600" indent="-228600" eaLnBrk="1" hangingPunct="1">
              <a:buFontTx/>
              <a:buAutoNum type="arabicPeriod"/>
            </a:pPr>
            <a:r>
              <a:rPr lang="en-US" dirty="0" smtClean="0"/>
              <a:t>Frequency – How often does the activity happen.</a:t>
            </a:r>
          </a:p>
          <a:p>
            <a:pPr marL="228600" indent="-228600" eaLnBrk="1" hangingPunct="1">
              <a:buFontTx/>
              <a:buAutoNum type="arabicPeriod"/>
            </a:pPr>
            <a:r>
              <a:rPr lang="en-US" dirty="0" smtClean="0"/>
              <a:t>Specificity – Where is it happening?</a:t>
            </a:r>
          </a:p>
          <a:p>
            <a:pPr marL="228600" indent="-228600" eaLnBrk="1" hangingPunct="1">
              <a:buFontTx/>
              <a:buAutoNum type="arabicPeriod"/>
            </a:pPr>
            <a:r>
              <a:rPr lang="en-US" dirty="0" smtClean="0"/>
              <a:t>Clusters – Do you see multiple features during the examination process.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8D28D1B6-CF8D-4C38-BAB6-D62C8E3A5FA5}" type="slidenum">
              <a:rPr lang="en-US" smtClean="0"/>
              <a:pPr/>
              <a:t>34</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A255170-00E6-4915-8C62-D9A3D2216E97}" type="slidenum">
              <a:rPr lang="en-US" smtClean="0"/>
              <a:pPr/>
              <a:t>35</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629A1C5F-FA9F-467D-86FA-613A9E5E8261}" type="slidenum">
              <a:rPr lang="en-US" smtClean="0"/>
              <a:pPr/>
              <a:t>36</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286F488D-AA40-48BE-9DB5-787CD8D23936}" type="slidenum">
              <a:rPr lang="en-US" smtClean="0"/>
              <a:pPr/>
              <a:t>37</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EA15611E-44BF-4C35-875B-6ED47963C85A}" type="slidenum">
              <a:rPr lang="en-US" smtClean="0"/>
              <a:pPr/>
              <a:t>38</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0E3FCF16-0CDB-4E51-AAD2-978772C224DC}" type="slidenum">
              <a:rPr lang="en-US" smtClean="0"/>
              <a:pPr/>
              <a:t>39</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buFontTx/>
              <a:buChar char="•"/>
            </a:pPr>
            <a:r>
              <a:rPr lang="en-US" dirty="0" smtClean="0"/>
              <a:t>“Permanent” does not necessarily mean from point of occurrence all the way to the XX.  It may just be through the particular question, then return to the original baseline.</a:t>
            </a:r>
          </a:p>
          <a:p>
            <a:pPr marL="0" marR="0" indent="0" algn="l" defTabSz="914400" rtl="0" eaLnBrk="1" fontAlgn="base" latinLnBrk="0" hangingPunct="1">
              <a:lnSpc>
                <a:spcPct val="100000"/>
              </a:lnSpc>
              <a:spcBef>
                <a:spcPct val="30000"/>
              </a:spcBef>
              <a:spcAft>
                <a:spcPct val="0"/>
              </a:spcAft>
              <a:buClrTx/>
              <a:buSzTx/>
              <a:buFontTx/>
              <a:buChar char="•"/>
              <a:tabLst/>
              <a:defRPr/>
            </a:pPr>
            <a:r>
              <a:rPr lang="en-US" dirty="0" smtClean="0"/>
              <a:t>The change need not be dramatic.  A subtle change can be suspect, particularly if it occurs on more than one comparison question.</a:t>
            </a:r>
          </a:p>
          <a:p>
            <a:pPr eaLnBrk="1" hangingPunct="1">
              <a:buFontTx/>
              <a:buChar char="•"/>
            </a:pPr>
            <a:r>
              <a:rPr lang="en-US" dirty="0" smtClean="0"/>
              <a:t>It is important that the pneumograph tubes be properly placed on the examinee.  A baseline change can result if</a:t>
            </a:r>
            <a:r>
              <a:rPr lang="en-US" baseline="0" dirty="0" smtClean="0"/>
              <a:t> the tubes slip</a:t>
            </a:r>
            <a:r>
              <a:rPr lang="en-US" dirty="0" smtClean="0"/>
              <a:t>.</a:t>
            </a:r>
          </a:p>
          <a:p>
            <a:pPr eaLnBrk="1" hangingPunct="1">
              <a:buFontTx/>
              <a:buChar char="•"/>
            </a:pPr>
            <a:r>
              <a:rPr lang="en-US" dirty="0" smtClean="0"/>
              <a:t>In a PLC format, will normally occur at the comparison questions.  Sometimes the examinee will be confused and it will occur at relevant questions.</a:t>
            </a:r>
          </a:p>
          <a:p>
            <a:pPr eaLnBrk="1" hangingPunct="1">
              <a:buFontTx/>
              <a:buChar char="•"/>
            </a:pPr>
            <a:r>
              <a:rPr lang="en-US" dirty="0" smtClean="0"/>
              <a:t>Sometimes will occur at Irrelevant questions if they have been pretested as control questions.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626D3505-22C4-4D14-83DF-17499AD2E86F}" type="slidenum">
              <a:rPr lang="en-US" smtClean="0"/>
              <a:pPr/>
              <a:t>40</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8C3B8A63-B961-439F-B5BE-E53C5EC3F493}" type="slidenum">
              <a:rPr lang="en-US" smtClean="0"/>
              <a:pPr/>
              <a:t>41</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146B7E4D-2017-4A61-9486-E7DF8B5F0548}" type="slidenum">
              <a:rPr lang="en-US" smtClean="0"/>
              <a:pPr/>
              <a:t>42</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54747A2-D1FE-4FD3-A06A-674CB8723AC9}" type="slidenum">
              <a:rPr lang="en-US" smtClean="0"/>
              <a:pPr/>
              <a:t>43</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9874CD8D-B493-4CCE-BCB1-6B1ECF14B7D7}" type="slidenum">
              <a:rPr lang="en-US" smtClean="0"/>
              <a:pPr/>
              <a:t>6</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b="0" dirty="0" smtClean="0"/>
              <a:t>Link to “TDA April 2007.ppt”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0E494617-2E93-42F7-837A-1D5FBE137A61}" type="slidenum">
              <a:rPr lang="en-US" smtClean="0"/>
              <a:pPr/>
              <a:t>44</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buFontTx/>
              <a:buChar char="•"/>
            </a:pPr>
            <a:r>
              <a:rPr lang="en-US" dirty="0" smtClean="0"/>
              <a:t>Resting respiration rates seldom drop below 10 cycles per minute.</a:t>
            </a:r>
          </a:p>
          <a:p>
            <a:pPr eaLnBrk="1" hangingPunct="1">
              <a:buFontTx/>
              <a:buChar char="•"/>
            </a:pPr>
            <a:r>
              <a:rPr lang="en-US" dirty="0" smtClean="0"/>
              <a:t>The rare exceptions are those with medical conditions, and a very small group of athletes.</a:t>
            </a:r>
          </a:p>
          <a:p>
            <a:pPr eaLnBrk="1" hangingPunct="1">
              <a:buFontTx/>
              <a:buChar char="•"/>
            </a:pPr>
            <a:r>
              <a:rPr lang="en-US" dirty="0" smtClean="0"/>
              <a:t>Suspect respiration rates should be investigated with surreptitious observation of recording.</a:t>
            </a:r>
          </a:p>
          <a:p>
            <a:pPr eaLnBrk="1" hangingPunct="1">
              <a:buFontTx/>
              <a:buChar char="•"/>
            </a:pPr>
            <a:r>
              <a:rPr lang="en-US" dirty="0" smtClean="0"/>
              <a:t>Slow respiration is not, in itself, a strong indication of CM.  However, it should be discouraged due to the influence of respiration on the other physiological data channels.</a:t>
            </a:r>
          </a:p>
          <a:p>
            <a:pPr eaLnBrk="1" hangingPunct="1">
              <a:buFontTx/>
              <a:buChar char="•"/>
            </a:pPr>
            <a:r>
              <a:rPr lang="en-US" dirty="0" smtClean="0"/>
              <a:t>Should we give</a:t>
            </a:r>
            <a:r>
              <a:rPr lang="en-US" baseline="0" dirty="0" smtClean="0"/>
              <a:t> BI to slow breathers?  (No!)</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AA75C27C-071A-44BA-ABC0-93E03A9D876A}" type="slidenum">
              <a:rPr lang="en-US" smtClean="0"/>
              <a:pPr/>
              <a:t>45</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buFontTx/>
              <a:buChar char="•"/>
            </a:pPr>
            <a:r>
              <a:rPr lang="en-US" smtClean="0"/>
              <a:t>As can be seen by the slide, the breathing is very slow, but there is still good response in the cardio at the relevant issue.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ACD3E55-0F55-49D2-AAB7-BC0BEDFD2A2C}" type="slidenum">
              <a:rPr lang="en-US" smtClean="0"/>
              <a:pPr/>
              <a:t>46</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buFontTx/>
              <a:buChar char="•"/>
            </a:pPr>
            <a:r>
              <a:rPr lang="en-US" smtClean="0"/>
              <a:t>Note the difference between this slide and the last slide.</a:t>
            </a:r>
          </a:p>
          <a:p>
            <a:pPr eaLnBrk="1" hangingPunct="1">
              <a:buFontTx/>
              <a:buChar char="•"/>
            </a:pPr>
            <a:r>
              <a:rPr lang="en-US" smtClean="0"/>
              <a:t>Look how slow the pneumo tracing is at the relevant question.  </a:t>
            </a:r>
          </a:p>
          <a:p>
            <a:pPr eaLnBrk="1" hangingPunct="1">
              <a:buFontTx/>
              <a:buChar char="•"/>
            </a:pPr>
            <a:r>
              <a:rPr lang="en-US" smtClean="0"/>
              <a:t>At the comparison question the breathing picks up and also lifts off the baseline for 25 seconds.  The corresponding cardio tracing continues up for almost 20 seconds.  This is unusual considering that 2C2 is the last asking.  Also, there is a latency issue with the EDA tracing.  All suggest the possibility of CM activity.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4E504696-8F2A-48CD-870F-49A594101193}" type="slidenum">
              <a:rPr lang="en-US" smtClean="0"/>
              <a:pPr/>
              <a:t>47</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dirty="0" smtClean="0"/>
              <a:t>The seven criteria were:</a:t>
            </a:r>
          </a:p>
          <a:p>
            <a:pPr eaLnBrk="1" hangingPunct="1"/>
            <a:r>
              <a:rPr lang="en-US" dirty="0" smtClean="0"/>
              <a:t>False Apnea, Exaggerated Exhalation, Hyperventilation, Misplaced/Multiple Answer-Like Distortions, Loss of Parallelism, New Permanent Baseline, </a:t>
            </a:r>
            <a:r>
              <a:rPr lang="en-US" dirty="0" err="1" smtClean="0"/>
              <a:t>Bradypnea</a:t>
            </a:r>
            <a:r>
              <a:rPr lang="en-US" dirty="0" smtClean="0"/>
              <a:t>.</a:t>
            </a:r>
          </a:p>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638A61D3-F8FB-4317-910D-4D7D0D46DBB3}" type="slidenum">
              <a:rPr lang="en-US" smtClean="0"/>
              <a:pPr/>
              <a:t>48</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27D5F78B-EB4D-4754-8330-492FE75B5FCE}" type="slidenum">
              <a:rPr lang="en-US" smtClean="0"/>
              <a:pPr/>
              <a:t>49</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AF65F99-1AC0-4B81-B1F2-60BBEB527345}" type="slidenum">
              <a:rPr lang="en-US" smtClean="0"/>
              <a:pPr/>
              <a:t>50</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53BE19A-1A6D-4009-ADCC-FBE0EB629DAE}" type="slidenum">
              <a:rPr lang="en-US" smtClean="0"/>
              <a:pPr/>
              <a:t>51</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1A1C95A6-A2C7-45E3-8FBD-A103242FFC39}" type="slidenum">
              <a:rPr lang="en-US" smtClean="0"/>
              <a:pPr/>
              <a:t>52</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buFontTx/>
              <a:buChar char="•"/>
            </a:pPr>
            <a:r>
              <a:rPr lang="en-US" dirty="0" smtClean="0"/>
              <a:t>Latency refers to the period between stimulus onset and response onset.</a:t>
            </a:r>
          </a:p>
          <a:p>
            <a:pPr eaLnBrk="1" hangingPunct="1">
              <a:buFontTx/>
              <a:buChar char="•"/>
            </a:pPr>
            <a:r>
              <a:rPr lang="en-US" dirty="0" smtClean="0"/>
              <a:t>The EDR may be observed rising from 0.5 seconds after stimulus onset up to 5 seconds after the examinee’s answer.</a:t>
            </a:r>
          </a:p>
          <a:p>
            <a:pPr eaLnBrk="1" hangingPunct="1">
              <a:buFontTx/>
              <a:buChar char="•"/>
            </a:pPr>
            <a:r>
              <a:rPr lang="en-US" dirty="0" smtClean="0"/>
              <a:t>High within subject variability of latency is atypical of genuine phasic EDRs.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A9F66081-1FC0-4E4C-ACF9-8C7D2240BC8D}" type="slidenum">
              <a:rPr lang="en-US" smtClean="0"/>
              <a:pPr/>
              <a:t>53</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819B92-F8CB-4A96-81A9-9919B837C5D4}" type="slidenum">
              <a:rPr lang="en-US" smtClean="0"/>
              <a:pPr/>
              <a:t>7</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FE901432-276D-4BDA-A8E0-043E76ED438B}" type="slidenum">
              <a:rPr lang="en-US" smtClean="0"/>
              <a:pPr/>
              <a:t>54</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buFontTx/>
              <a:buChar char="•"/>
            </a:pPr>
            <a:r>
              <a:rPr lang="en-US" smtClean="0"/>
              <a:t>Exaggerated EDRs are defined as those that globally are well out of proportion with the remaining EDRs, either in terms of amplitude or complexity.</a:t>
            </a:r>
          </a:p>
          <a:p>
            <a:pPr eaLnBrk="1" hangingPunct="1">
              <a:buFontTx/>
              <a:buChar char="•"/>
            </a:pPr>
            <a:r>
              <a:rPr lang="en-US" smtClean="0"/>
              <a:t>Among truthful examinees, EDRs for comparison questions that have 5 times the amplitude of those adjoining relevant questions occur only about 4% of the time.</a:t>
            </a:r>
          </a:p>
          <a:p>
            <a:pPr eaLnBrk="1" hangingPunct="1">
              <a:buFontTx/>
              <a:buChar char="•"/>
            </a:pPr>
            <a:r>
              <a:rPr lang="en-US" smtClean="0"/>
              <a:t>More than one of these rare EDRs per exam should be considered suspect.</a:t>
            </a:r>
          </a:p>
          <a:p>
            <a:pPr eaLnBrk="1" hangingPunct="1">
              <a:buFontTx/>
              <a:buChar char="•"/>
            </a:pPr>
            <a:r>
              <a:rPr lang="en-US" smtClean="0"/>
              <a:t>Similarly, strong EDRs on irrelevant questions are atypical.</a:t>
            </a:r>
          </a:p>
          <a:p>
            <a:pPr eaLnBrk="1" hangingPunct="1">
              <a:buFontTx/>
              <a:buChar char="•"/>
            </a:pPr>
            <a:r>
              <a:rPr lang="en-US" smtClean="0"/>
              <a:t>While complex responses in themselves are not uncommon, three or more rises are rare.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213A70A0-6D2D-4DCA-97C6-DFE897D94118}" type="slidenum">
              <a:rPr lang="en-US" smtClean="0"/>
              <a:pPr/>
              <a:t>55</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buFontTx/>
              <a:buChar char="•"/>
            </a:pPr>
            <a:r>
              <a:rPr lang="en-US" smtClean="0"/>
              <a:t>C7 is a little smaller than 5 times the rise of R6.  However, if the EDR rise continues to be large at other comparison questions it might be suspect.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7622D677-6A1B-4FE7-B6E1-8E7A7D46E7E7}" type="slidenum">
              <a:rPr lang="en-US" smtClean="0"/>
              <a:pPr/>
              <a:t>56</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buFontTx/>
              <a:buChar char="•"/>
            </a:pPr>
            <a:r>
              <a:rPr lang="en-US" smtClean="0"/>
              <a:t>Note the rising pneumos.</a:t>
            </a:r>
          </a:p>
          <a:p>
            <a:pPr eaLnBrk="1" hangingPunct="1">
              <a:buFontTx/>
              <a:buChar char="•"/>
            </a:pPr>
            <a:r>
              <a:rPr lang="en-US" smtClean="0"/>
              <a:t>Not only is the EDR extremely large, the examiner re-centered five times.</a:t>
            </a:r>
          </a:p>
          <a:p>
            <a:pPr eaLnBrk="1" hangingPunct="1">
              <a:buFontTx/>
              <a:buChar char="•"/>
            </a:pPr>
            <a:r>
              <a:rPr lang="en-US" smtClean="0"/>
              <a:t>Note the sharp rise of the cardio that is too good to be true.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24173C74-7C2C-4C8D-B393-912CE0A422C5}" type="slidenum">
              <a:rPr lang="en-US" smtClean="0"/>
              <a:pPr/>
              <a:t>57</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buFontTx/>
              <a:buChar char="•"/>
            </a:pPr>
            <a:r>
              <a:rPr lang="en-US" smtClean="0"/>
              <a:t>If the EDRs are cookie-cutter across the chart consider it suspect.</a:t>
            </a:r>
          </a:p>
          <a:p>
            <a:pPr eaLnBrk="1" hangingPunct="1">
              <a:buFontTx/>
              <a:buChar char="•"/>
            </a:pPr>
            <a:r>
              <a:rPr lang="en-US" smtClean="0"/>
              <a:t>Note the matching cardio tracings.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2E83BA48-52D5-499A-BDA7-579A3CA49D9F}" type="slidenum">
              <a:rPr lang="en-US" smtClean="0"/>
              <a:pPr/>
              <a:t>59</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buFontTx/>
              <a:buChar char="•"/>
            </a:pPr>
            <a:r>
              <a:rPr lang="en-US" smtClean="0"/>
              <a:t>Downward spike occurs only at the comparison question.</a:t>
            </a:r>
          </a:p>
          <a:p>
            <a:pPr eaLnBrk="1" hangingPunct="1">
              <a:buFontTx/>
              <a:buChar char="•"/>
            </a:pPr>
            <a:r>
              <a:rPr lang="en-US" smtClean="0"/>
              <a:t>Corresponding sharp cardio too good to be true.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5D11769D-0CE5-4326-80D2-C3885D4D5AFB}" type="slidenum">
              <a:rPr lang="en-US" smtClean="0"/>
              <a:pPr/>
              <a:t>60</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buFontTx/>
              <a:buChar char="•"/>
            </a:pPr>
            <a:r>
              <a:rPr lang="en-US" dirty="0" smtClean="0"/>
              <a:t>Note the apnea and strong cardio response at C10,</a:t>
            </a:r>
            <a:r>
              <a:rPr lang="en-US" baseline="0" dirty="0" smtClean="0"/>
              <a:t> as well as </a:t>
            </a:r>
            <a:r>
              <a:rPr lang="en-US" dirty="0" smtClean="0"/>
              <a:t>a downward spike in the EDA.</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7A422648-3850-488A-8463-034126D030D0}" type="slidenum">
              <a:rPr lang="en-US" smtClean="0"/>
              <a:pPr/>
              <a:t>61</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D08E4054-3676-4182-B397-125FDF3777DF}" type="slidenum">
              <a:rPr lang="en-US" smtClean="0"/>
              <a:pPr/>
              <a:t>62</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US" dirty="0" smtClean="0"/>
              <a:t>The four were:</a:t>
            </a:r>
          </a:p>
          <a:p>
            <a:pPr eaLnBrk="1" hangingPunct="1"/>
            <a:r>
              <a:rPr lang="en-US" dirty="0" smtClean="0"/>
              <a:t>Lability, Inconsistent Latency, Exaggerated Responses, Downward Spikes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D803F355-DFEE-481B-B2B5-47B2A7D82129}" type="slidenum">
              <a:rPr lang="en-US" smtClean="0"/>
              <a:pPr/>
              <a:t>63</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44441A8D-A289-4BA8-AD36-7D312BA8648D}" type="slidenum">
              <a:rPr lang="en-US" smtClean="0"/>
              <a:pPr/>
              <a:t>64</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buFontTx/>
              <a:buChar char="•"/>
            </a:pPr>
            <a:r>
              <a:rPr lang="en-US" dirty="0" smtClean="0"/>
              <a:t>Rapid rises and prolonged duration of phasic blood volume (slow wave) responses are commonplace on relevant questions for deceptive examinees.</a:t>
            </a:r>
          </a:p>
          <a:p>
            <a:pPr eaLnBrk="1" hangingPunct="1">
              <a:buFontTx/>
              <a:buChar char="•"/>
            </a:pPr>
            <a:r>
              <a:rPr lang="en-US" dirty="0" smtClean="0"/>
              <a:t>They are far less frequent on comparison questions regardless of examinee veracity.</a:t>
            </a:r>
          </a:p>
          <a:p>
            <a:pPr eaLnBrk="1" hangingPunct="1">
              <a:buFontTx/>
              <a:buChar char="•"/>
            </a:pPr>
            <a:r>
              <a:rPr lang="en-US" dirty="0" smtClean="0"/>
              <a:t>They virtually never appear on other types of questions.</a:t>
            </a:r>
          </a:p>
          <a:p>
            <a:pPr eaLnBrk="1" hangingPunct="1">
              <a:buFontTx/>
              <a:buChar char="•"/>
            </a:pPr>
            <a:r>
              <a:rPr lang="en-US" dirty="0" smtClean="0"/>
              <a:t>Dramatic blood volume reactions, except to relevant questions should be considered suspicious, and more so when they co-occur with respiratory and electrodermal manipulations.</a:t>
            </a:r>
          </a:p>
          <a:p>
            <a:pPr eaLnBrk="1" hangingPunct="1">
              <a:buFontTx/>
              <a:buChar char="•"/>
            </a:pPr>
            <a:r>
              <a:rPr lang="en-US" dirty="0" smtClean="0"/>
              <a:t>They are often triggered by covert muscular contractions.</a:t>
            </a:r>
          </a:p>
          <a:p>
            <a:pPr eaLnBrk="1" hangingPunct="1">
              <a:buFontTx/>
              <a:buChar char="•"/>
            </a:pPr>
            <a:r>
              <a:rPr lang="en-US" dirty="0" smtClean="0"/>
              <a:t>However, they have been observed during the use of mental CM activity.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819B92-F8CB-4A96-81A9-9919B837C5D4}" type="slidenum">
              <a:rPr lang="en-US" smtClean="0"/>
              <a:pPr/>
              <a:t>8</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37B1959C-3296-4261-ACFB-1122129C9BDD}" type="slidenum">
              <a:rPr lang="en-US" smtClean="0"/>
              <a:pPr/>
              <a:t>65</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37B1959C-3296-4261-ACFB-1122129C9BDD}" type="slidenum">
              <a:rPr lang="en-US" smtClean="0"/>
              <a:pPr/>
              <a:t>66</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buFontTx/>
              <a:buChar char="•"/>
            </a:pPr>
            <a:r>
              <a:rPr lang="en-US" dirty="0" smtClean="0"/>
              <a:t>Also note pneumo activity.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D15914A4-04B8-41E1-B2D7-A3E59FF6A3B8}" type="slidenum">
              <a:rPr lang="en-US" smtClean="0"/>
              <a:pPr/>
              <a:t>67</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11F2D269-FBE3-42B4-83B3-DD9CB0C9F6E8}" type="slidenum">
              <a:rPr lang="en-US" smtClean="0"/>
              <a:pPr/>
              <a:t>68</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15B23EC2-BA4D-41C8-BAD2-F5537AFB845D}" type="slidenum">
              <a:rPr lang="en-US" smtClean="0"/>
              <a:pPr/>
              <a:t>69</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F467C4E-0D17-4A83-AB54-F28626A964CE}" type="slidenum">
              <a:rPr lang="en-US" smtClean="0"/>
              <a:pPr/>
              <a:t>70</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962D6129-EA4D-43ED-A866-2F8135AADEB3}" type="slidenum">
              <a:rPr lang="en-US" smtClean="0"/>
              <a:pPr/>
              <a:t>71</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DEA014DE-269D-41D9-B096-1215E20B5932}" type="slidenum">
              <a:rPr lang="en-US" smtClean="0"/>
              <a:pPr/>
              <a:t>72</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buFontTx/>
              <a:buChar char="•"/>
            </a:pPr>
            <a:r>
              <a:rPr lang="en-US" dirty="0" smtClean="0"/>
              <a:t>When CM activity is being performed (toe press) the covert muscular contractions can cause a sharp rise in amplitude in the slow wave component of the cardiovascular tracing followed by a secondary rise.</a:t>
            </a:r>
          </a:p>
          <a:p>
            <a:pPr eaLnBrk="1" hangingPunct="1">
              <a:buFontTx/>
              <a:buChar char="•"/>
            </a:pPr>
            <a:r>
              <a:rPr lang="en-US" dirty="0" smtClean="0"/>
              <a:t>This is suspect at comparison questions, but particularly so when it occurs at more than one comparison question during the same series.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07291689-D9E2-476C-B724-0FE915A8D52D}" type="slidenum">
              <a:rPr lang="en-US" smtClean="0"/>
              <a:pPr/>
              <a:t>73</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D1996D6-926C-421B-A4B7-D0A6FFBAE97A}" type="slidenum">
              <a:rPr lang="en-US" smtClean="0"/>
              <a:pPr/>
              <a:t>74</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buFontTx/>
              <a:buChar cha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AF2FD006-0B72-482C-8F86-4C73C8FC8717}" type="slidenum">
              <a:rPr lang="en-US" smtClean="0"/>
              <a:pPr/>
              <a:t>9</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u="sng" smtClean="0"/>
              <a:t>Definition</a:t>
            </a:r>
            <a:r>
              <a:rPr lang="en-US" smtClean="0"/>
              <a:t>:  </a:t>
            </a:r>
          </a:p>
          <a:p>
            <a:pPr eaLnBrk="1" hangingPunct="1">
              <a:buFontTx/>
              <a:buChar char="•"/>
            </a:pPr>
            <a:r>
              <a:rPr lang="en-US" smtClean="0"/>
              <a:t>An apnea is the ultimate manifestation of respiratory suppression and appears almost exclusively at the bottom of the respiratory cycle.</a:t>
            </a:r>
          </a:p>
          <a:p>
            <a:pPr lvl="1" eaLnBrk="1" hangingPunct="1">
              <a:buFontTx/>
              <a:buChar char="•"/>
            </a:pPr>
            <a:r>
              <a:rPr lang="en-US" smtClean="0"/>
              <a:t>When the apnea occurs at the top or middle of the inhalation, it may be indicative of deliberate manipulation of respiration.</a:t>
            </a:r>
          </a:p>
          <a:p>
            <a:pPr lvl="1" eaLnBrk="1" hangingPunct="1">
              <a:buFontTx/>
              <a:buChar char="•"/>
            </a:pPr>
            <a:r>
              <a:rPr lang="en-US" smtClean="0"/>
              <a:t>If apnea appears at the bottom of the exhalation tracing on several comparison questions, consider CM activity.</a:t>
            </a:r>
          </a:p>
          <a:p>
            <a:pPr lvl="1" eaLnBrk="1" hangingPunct="1">
              <a:buFontTx/>
              <a:buChar char="•"/>
            </a:pPr>
            <a:r>
              <a:rPr lang="en-US" smtClean="0"/>
              <a:t>Apneas sometimes have sudden onsets, but instant recoveries should be viewed with caution.</a:t>
            </a:r>
          </a:p>
          <a:p>
            <a:pPr lvl="1" eaLnBrk="1" hangingPunct="1">
              <a:buFontTx/>
              <a:buChar char="•"/>
            </a:pPr>
            <a:r>
              <a:rPr lang="en-US" smtClean="0"/>
              <a:t>True apneas are frequently observed at the relevant questions, but are elicited far less often for comparison questions.</a:t>
            </a:r>
          </a:p>
          <a:p>
            <a:pPr lvl="1" eaLnBrk="1" hangingPunct="1">
              <a:buFontTx/>
              <a:buChar char="•"/>
            </a:pPr>
            <a:r>
              <a:rPr lang="en-US" smtClean="0"/>
              <a:t>One way to discern true from false apneas is whether the trailing respiratory recovery is gradual or immediate.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7D1694A6-5433-4F1C-864F-8B045538E722}" type="slidenum">
              <a:rPr lang="en-US" smtClean="0"/>
              <a:pPr/>
              <a:t>75</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en-US" smtClean="0"/>
              <a:t>Secondary cardio can sometimes be very late.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C2AE726E-76ED-456F-803A-2E0A8B6774DB}" type="slidenum">
              <a:rPr lang="en-US" smtClean="0"/>
              <a:pPr/>
              <a:t>76</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buFontTx/>
              <a:buChar char="•"/>
            </a:pPr>
            <a:r>
              <a:rPr lang="en-US" dirty="0" smtClean="0"/>
              <a:t>On many occasions, CM activity is accompanied by tachycardia.</a:t>
            </a:r>
          </a:p>
          <a:p>
            <a:pPr eaLnBrk="1" hangingPunct="1">
              <a:buFontTx/>
              <a:buChar char="•"/>
            </a:pPr>
            <a:r>
              <a:rPr lang="en-US" dirty="0" smtClean="0"/>
              <a:t>Must review the entire exam.  Also, any medications or illnesses.</a:t>
            </a:r>
          </a:p>
          <a:p>
            <a:pPr eaLnBrk="1" hangingPunct="1">
              <a:buFontTx/>
              <a:buChar char="•"/>
            </a:pPr>
            <a:r>
              <a:rPr lang="en-US" dirty="0" smtClean="0"/>
              <a:t>Bradycardia (less than 60 BPM) often seen in long distance runners.  </a:t>
            </a:r>
          </a:p>
          <a:p>
            <a:pPr eaLnBrk="1" hangingPunct="1">
              <a:buFontTx/>
              <a:buChar char="•"/>
            </a:pPr>
            <a:r>
              <a:rPr lang="en-US" dirty="0" smtClean="0"/>
              <a:t>Must also consider medications, illnesses, drugs.</a:t>
            </a:r>
          </a:p>
          <a:p>
            <a:pPr eaLnBrk="1" hangingPunct="1">
              <a:buFontTx/>
              <a:buChar char="•"/>
            </a:pPr>
            <a:r>
              <a:rPr lang="en-US" dirty="0" smtClean="0"/>
              <a:t>The key is to look for other CM signatures.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a:t>
            </a:r>
            <a:r>
              <a:rPr lang="en-US" baseline="0" dirty="0" smtClean="0"/>
              <a:t> Lafayette caliper function.</a:t>
            </a:r>
            <a:endParaRPr lang="en-US" dirty="0"/>
          </a:p>
        </p:txBody>
      </p:sp>
      <p:sp>
        <p:nvSpPr>
          <p:cNvPr id="4" name="Slide Number Placeholder 3"/>
          <p:cNvSpPr>
            <a:spLocks noGrp="1"/>
          </p:cNvSpPr>
          <p:nvPr>
            <p:ph type="sldNum" sz="quarter" idx="10"/>
          </p:nvPr>
        </p:nvSpPr>
        <p:spPr/>
        <p:txBody>
          <a:bodyPr/>
          <a:lstStyle/>
          <a:p>
            <a:pPr>
              <a:defRPr/>
            </a:pPr>
            <a:fld id="{15332841-884F-4DA2-A15D-D29A047EA356}" type="slidenum">
              <a:rPr lang="en-US" smtClean="0"/>
              <a:pPr>
                <a:defRPr/>
              </a:pPr>
              <a:t>78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Extremely</a:t>
            </a:r>
            <a:r>
              <a:rPr lang="en-US" baseline="0" dirty="0" smtClean="0"/>
              <a:t> rare instance of respiratory rate out pacing the heart rate!</a:t>
            </a:r>
          </a:p>
          <a:p>
            <a:r>
              <a:rPr lang="en-US" baseline="0" dirty="0" smtClean="0"/>
              <a:t>Few people—if any—can slow their heart to a rate such as this.  Most likely pharmacologically induced (and not necessarily nefarious).</a:t>
            </a:r>
            <a:endParaRPr lang="en-US" dirty="0"/>
          </a:p>
        </p:txBody>
      </p:sp>
      <p:sp>
        <p:nvSpPr>
          <p:cNvPr id="4" name="Slide Number Placeholder 3"/>
          <p:cNvSpPr>
            <a:spLocks noGrp="1"/>
          </p:cNvSpPr>
          <p:nvPr>
            <p:ph type="sldNum" sz="quarter" idx="10"/>
          </p:nvPr>
        </p:nvSpPr>
        <p:spPr/>
        <p:txBody>
          <a:bodyPr/>
          <a:lstStyle/>
          <a:p>
            <a:pPr>
              <a:defRPr/>
            </a:pPr>
            <a:fld id="{15332841-884F-4DA2-A15D-D29A047EA356}" type="slidenum">
              <a:rPr lang="en-US" smtClean="0"/>
              <a:pPr>
                <a:defRPr/>
              </a:pPr>
              <a:t>79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D0EC3009-C479-420B-858F-0503E39F9BB2}" type="slidenum">
              <a:rPr lang="en-US" smtClean="0"/>
              <a:pPr/>
              <a:t>80</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buFontTx/>
              <a:buChar char="•"/>
            </a:pPr>
            <a:r>
              <a:rPr lang="en-US" smtClean="0"/>
              <a:t>As with EDR, latency refers to the period between stimulus onset and response onset.</a:t>
            </a:r>
          </a:p>
          <a:p>
            <a:pPr eaLnBrk="1" hangingPunct="1">
              <a:buFontTx/>
              <a:buChar char="•"/>
            </a:pPr>
            <a:r>
              <a:rPr lang="en-US" smtClean="0"/>
              <a:t>Globally, an examinee’s response time is fairly consistent at each question asking.</a:t>
            </a:r>
          </a:p>
          <a:p>
            <a:pPr eaLnBrk="1" hangingPunct="1">
              <a:buFontTx/>
              <a:buChar char="•"/>
            </a:pPr>
            <a:r>
              <a:rPr lang="en-US" smtClean="0"/>
              <a:t>If the rise time changes, particularly from one comparison question to another this is suspect.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A03B12D-C913-423E-B303-FD5D4CE0FF82}" type="slidenum">
              <a:rPr lang="en-US" smtClean="0"/>
              <a:pPr/>
              <a:t>81</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buFontTx/>
              <a:buChar char="•"/>
            </a:pPr>
            <a:r>
              <a:rPr lang="en-US" dirty="0" smtClean="0"/>
              <a:t>Note the points of response onset in the green questions (mid question onset), then compare with</a:t>
            </a:r>
            <a:r>
              <a:rPr lang="en-US" baseline="0" dirty="0" smtClean="0"/>
              <a:t> response onsets at the red questions (post question onset).</a:t>
            </a: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3DDE97A-52B3-4190-8936-69B73E4297AB}" type="slidenum">
              <a:rPr lang="en-US" smtClean="0"/>
              <a:pPr/>
              <a:t>82</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buFontTx/>
              <a:buChar char="•"/>
            </a:pPr>
            <a:r>
              <a:rPr lang="en-US" dirty="0" smtClean="0"/>
              <a:t>More of the same.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ACA4C5E9-CC72-4E63-87AF-11948851BD4D}" type="slidenum">
              <a:rPr lang="en-US" smtClean="0"/>
              <a:pPr/>
              <a:t>83</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buFontTx/>
              <a:buChar char="•"/>
            </a:pPr>
            <a:r>
              <a:rPr lang="en-US" dirty="0" smtClean="0"/>
              <a:t>And even more…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995B31E2-18EF-4AC7-A741-8044AB9763C4}" type="slidenum">
              <a:rPr lang="en-US" smtClean="0"/>
              <a:pPr/>
              <a:t>84</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r>
              <a:rPr lang="en-US" dirty="0" smtClean="0"/>
              <a:t>The five were:</a:t>
            </a:r>
          </a:p>
          <a:p>
            <a:pPr eaLnBrk="1" hangingPunct="1"/>
            <a:r>
              <a:rPr lang="en-US" dirty="0" smtClean="0"/>
              <a:t>Exaggerated Responses, Compound Cardios (secondary responses), Tachycardia, Bradycardia, Inconsistent Respiratory Responses.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0B12255-769A-4D44-969F-132CB3B3A08F}" type="slidenum">
              <a:rPr lang="en-US" smtClean="0"/>
              <a:pPr/>
              <a:t>85</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buFontTx/>
              <a:buChar char="•"/>
            </a:pPr>
            <a:r>
              <a:rPr lang="en-US" smtClean="0"/>
              <a:t>Obviously there are many reasons for messy tracings.  </a:t>
            </a:r>
          </a:p>
          <a:p>
            <a:pPr eaLnBrk="1" hangingPunct="1">
              <a:buFontTx/>
              <a:buChar char="•"/>
            </a:pPr>
            <a:r>
              <a:rPr lang="en-US" smtClean="0"/>
              <a:t>They can be the result of a poor pretest interview.</a:t>
            </a:r>
          </a:p>
          <a:p>
            <a:pPr eaLnBrk="1" hangingPunct="1">
              <a:buFontTx/>
              <a:buChar char="•"/>
            </a:pPr>
            <a:r>
              <a:rPr lang="en-US" smtClean="0"/>
              <a:t>Messy tracings can be caused by an examinee that is guilty of the issue under investigation.</a:t>
            </a:r>
          </a:p>
          <a:p>
            <a:pPr eaLnBrk="1" hangingPunct="1">
              <a:buFontTx/>
              <a:buChar char="•"/>
            </a:pPr>
            <a:r>
              <a:rPr lang="en-US" smtClean="0"/>
              <a:t>Messy tracings can be caused by someone who is ill and on certain cold medications.</a:t>
            </a:r>
          </a:p>
          <a:p>
            <a:pPr eaLnBrk="1" hangingPunct="1">
              <a:buFontTx/>
              <a:buChar char="•"/>
            </a:pPr>
            <a:r>
              <a:rPr lang="en-US" smtClean="0"/>
              <a:t>Messy tracings can also be caused by examinee’s attempting CM activity.</a:t>
            </a:r>
          </a:p>
          <a:p>
            <a:pPr eaLnBrk="1" hangingPunct="1">
              <a:buFontTx/>
              <a:buChar char="•"/>
            </a:pPr>
            <a:r>
              <a:rPr lang="en-US" smtClean="0"/>
              <a:t>If you have eliminated the possibility of a Poor pretest interview &amp; whether examinee is ill that leaves two issues.  Either examinee is guilty </a:t>
            </a:r>
            <a:r>
              <a:rPr lang="en-US" b="1" smtClean="0"/>
              <a:t>or</a:t>
            </a:r>
            <a:r>
              <a:rPr lang="en-US" smtClean="0"/>
              <a:t> performing CM activity or guilty </a:t>
            </a:r>
            <a:r>
              <a:rPr lang="en-US" b="1" smtClean="0"/>
              <a:t>and</a:t>
            </a:r>
            <a:r>
              <a:rPr lang="en-US" smtClean="0"/>
              <a:t> performing CM activity.  </a:t>
            </a:r>
          </a:p>
          <a:p>
            <a:pPr eaLnBrk="1" hangingPunct="1">
              <a:buFontTx/>
              <a:buChar char="•"/>
            </a:pPr>
            <a:r>
              <a:rPr lang="en-US" smtClean="0"/>
              <a:t>There is no reason to continue with collecting test data when such activity is taking place.  A good post test interview is required.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A05FEA7-D7B5-4158-8EDA-E67EC98EE4B6}" type="slidenum">
              <a:rPr lang="en-US" smtClean="0"/>
              <a:pPr/>
              <a:t>10</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A7622BDF-6B0D-413E-93D4-B3D6398B43E5}" type="slidenum">
              <a:rPr lang="en-US" smtClean="0"/>
              <a:pPr/>
              <a:t>86</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buFontTx/>
              <a:buChar char="•"/>
            </a:pPr>
            <a:r>
              <a:rPr lang="en-US" dirty="0" smtClean="0"/>
              <a:t>Garbage in…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8CF285C8-ADC8-48ED-963C-D77154A75656}" type="slidenum">
              <a:rPr lang="en-US" smtClean="0"/>
              <a:pPr/>
              <a:t>87</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3560C0B3-7CE9-46E1-897C-16F7AB10F8EF}" type="slidenum">
              <a:rPr lang="en-US" smtClean="0"/>
              <a:pPr/>
              <a:t>88</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853A6249-BDCF-4E5E-AE0A-A692B9F57193}" type="slidenum">
              <a:rPr lang="en-US" smtClean="0"/>
              <a:pPr/>
              <a:t>89</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AA7A4347-4B36-42C9-9C08-9EDDF890D803}" type="slidenum">
              <a:rPr lang="en-US" smtClean="0"/>
              <a:pPr/>
              <a:t>90</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buFontTx/>
              <a:buChar char="•"/>
            </a:pPr>
            <a:r>
              <a:rPr lang="en-US" dirty="0" smtClean="0"/>
              <a:t>These are responses that show little of the variability that normally occurs among genuine phasic responses.</a:t>
            </a:r>
          </a:p>
          <a:p>
            <a:pPr eaLnBrk="1" hangingPunct="1">
              <a:buFontTx/>
              <a:buChar char="•"/>
            </a:pPr>
            <a:r>
              <a:rPr lang="en-US" dirty="0" smtClean="0"/>
              <a:t>These signatures often occur in the pneumograph channels, but can occur in any or all comparison question channel.</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FA36053F-9DCD-4BF8-BF5A-216C8B6848BD}" type="slidenum">
              <a:rPr lang="en-US" smtClean="0"/>
              <a:pPr/>
              <a:t>91</a:t>
            </a:fld>
            <a:endParaRPr 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buFontTx/>
              <a:buChar char="•"/>
            </a:pPr>
            <a:r>
              <a:rPr lang="en-US" smtClean="0"/>
              <a:t>The pneumos at all of the comparison question askings diverged in the same manner.  Note the same cookie-cutter EDA and the sharp cardio.</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326315C5-5726-4322-ABDD-9C145E89B850}" type="slidenum">
              <a:rPr lang="en-US" smtClean="0"/>
              <a:pPr/>
              <a:t>92</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buFontTx/>
              <a:buChar char="•"/>
            </a:pPr>
            <a:r>
              <a:rPr lang="en-US" smtClean="0"/>
              <a:t>In a DLC format these cookie-cutter responses may be the result of DLC breathing.  This may or may not be the result of deliberate manipulation.  </a:t>
            </a:r>
          </a:p>
          <a:p>
            <a:pPr eaLnBrk="1" hangingPunct="1">
              <a:buFontTx/>
              <a:buChar char="•"/>
            </a:pPr>
            <a:r>
              <a:rPr lang="en-US" smtClean="0"/>
              <a:t>Whatever the reason, the tracings should not be evaluated because of the distorted pneumos.</a:t>
            </a:r>
          </a:p>
          <a:p>
            <a:pPr eaLnBrk="1" hangingPunct="1">
              <a:buFontTx/>
              <a:buChar char="•"/>
            </a:pPr>
            <a:r>
              <a:rPr lang="en-US" smtClean="0"/>
              <a:t>Is the strong response at the R3 question the result of trying to recover from the DLC breathing or is it the result of deception?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0228882E-3DEB-4424-B1ED-C8A09EFEA8DD}" type="slidenum">
              <a:rPr lang="en-US" smtClean="0"/>
              <a:pPr/>
              <a:t>93</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buFontTx/>
              <a:buChar char="•"/>
            </a:pPr>
            <a:r>
              <a:rPr lang="en-US" dirty="0" smtClean="0"/>
              <a:t>Questions “EN” and “FN” are Identities (IRQs).  8H and 9H are RQs.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4D42D8D1-6AE3-4389-B544-6F6AB5EA8461}" type="slidenum">
              <a:rPr lang="en-US" smtClean="0"/>
              <a:pPr/>
              <a:t>94</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buFontTx/>
              <a:buChar char="•"/>
            </a:pPr>
            <a:r>
              <a:rPr lang="en-US" smtClean="0"/>
              <a:t>Would you consider the cardios too good to be true?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373F5C61-878B-498A-AC7A-12158ED5121E}" type="slidenum">
              <a:rPr lang="en-US" smtClean="0"/>
              <a:pPr/>
              <a:t>95</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3682073-65DF-44F7-8B79-9F67127334E7}" type="slidenum">
              <a:rPr lang="en-US" smtClean="0"/>
              <a:pPr/>
              <a:t>11</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746ED2C5-BDC9-4480-AED0-1A1DCA108A6D}" type="slidenum">
              <a:rPr lang="en-US" smtClean="0"/>
              <a:pPr/>
              <a:t>96</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buFontTx/>
              <a:buChar char="•"/>
            </a:pPr>
            <a:r>
              <a:rPr lang="en-US" dirty="0" smtClean="0"/>
              <a:t>Tracing from MSD.  Note all activity is only at the norms (IRQs).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BFD9B32D-216A-4B7A-B0AF-FD3515C8C44F}" type="slidenum">
              <a:rPr lang="en-US" smtClean="0"/>
              <a:pPr/>
              <a:t>97</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buFontTx/>
              <a:buChar char="•"/>
            </a:pPr>
            <a:r>
              <a:rPr lang="en-US" dirty="0" smtClean="0"/>
              <a:t>Significant changes in tonic rate, or the shape of the waveforms, which occurs within or between charts should be considered suspect.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D9882F88-69DA-4151-B60E-9A94269734F4}" type="slidenum">
              <a:rPr lang="en-US" smtClean="0"/>
              <a:pPr/>
              <a:t>98</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buFontTx/>
              <a:buChar char="•"/>
            </a:pPr>
            <a:r>
              <a:rPr lang="en-US" dirty="0" smtClean="0"/>
              <a:t>Note instantaneous change from 2R2 to 2C1.</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EBDA58A7-7ECC-416D-977F-3C3E5ED534FF}" type="slidenum">
              <a:rPr lang="en-US" smtClean="0"/>
              <a:pPr/>
              <a:t>99</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0046E43A-BCBB-4E7C-BF18-BD304A8BF5DD}" type="slidenum">
              <a:rPr lang="en-US" smtClean="0"/>
              <a:pPr/>
              <a:t>100</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E93A4438-6DD6-4E37-BE36-FF3CB03EEF0C}" type="slidenum">
              <a:rPr lang="en-US" smtClean="0"/>
              <a:pPr/>
              <a:t>101</a:t>
            </a:fld>
            <a:endParaRPr lang="en-US"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buFontTx/>
              <a:buChar char="•"/>
            </a:pPr>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Delay at Comparison Questions is 1.8 seconds.  Delay at other question types is just one second.  Coincidence???</a:t>
            </a:r>
            <a:endParaRPr lang="en-US" dirty="0"/>
          </a:p>
        </p:txBody>
      </p:sp>
      <p:sp>
        <p:nvSpPr>
          <p:cNvPr id="4" name="Slide Number Placeholder 3"/>
          <p:cNvSpPr>
            <a:spLocks noGrp="1"/>
          </p:cNvSpPr>
          <p:nvPr>
            <p:ph type="sldNum" sz="quarter" idx="10"/>
          </p:nvPr>
        </p:nvSpPr>
        <p:spPr/>
        <p:txBody>
          <a:bodyPr/>
          <a:lstStyle/>
          <a:p>
            <a:pPr>
              <a:defRPr/>
            </a:pPr>
            <a:fld id="{15332841-884F-4DA2-A15D-D29A047EA356}" type="slidenum">
              <a:rPr lang="en-US" smtClean="0"/>
              <a:pPr>
                <a:defRPr/>
              </a:pPr>
              <a:t>103</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1C2.</a:t>
            </a:r>
            <a:endParaRPr lang="en-US" dirty="0"/>
          </a:p>
        </p:txBody>
      </p:sp>
      <p:sp>
        <p:nvSpPr>
          <p:cNvPr id="4" name="Slide Number Placeholder 3"/>
          <p:cNvSpPr>
            <a:spLocks noGrp="1"/>
          </p:cNvSpPr>
          <p:nvPr>
            <p:ph type="sldNum" sz="quarter" idx="10"/>
          </p:nvPr>
        </p:nvSpPr>
        <p:spPr/>
        <p:txBody>
          <a:bodyPr/>
          <a:lstStyle/>
          <a:p>
            <a:pPr>
              <a:defRPr/>
            </a:pPr>
            <a:fld id="{15332841-884F-4DA2-A15D-D29A047EA356}" type="slidenum">
              <a:rPr lang="en-US" smtClean="0"/>
              <a:pPr>
                <a:defRPr/>
              </a:pPr>
              <a:t>104</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C3.</a:t>
            </a:r>
            <a:endParaRPr lang="en-US" dirty="0"/>
          </a:p>
        </p:txBody>
      </p:sp>
      <p:sp>
        <p:nvSpPr>
          <p:cNvPr id="4" name="Slide Number Placeholder 3"/>
          <p:cNvSpPr>
            <a:spLocks noGrp="1"/>
          </p:cNvSpPr>
          <p:nvPr>
            <p:ph type="sldNum" sz="quarter" idx="10"/>
          </p:nvPr>
        </p:nvSpPr>
        <p:spPr/>
        <p:txBody>
          <a:bodyPr/>
          <a:lstStyle/>
          <a:p>
            <a:pPr>
              <a:defRPr/>
            </a:pPr>
            <a:fld id="{15332841-884F-4DA2-A15D-D29A047EA356}" type="slidenum">
              <a:rPr lang="en-US" smtClean="0"/>
              <a:pPr>
                <a:defRPr/>
              </a:pPr>
              <a:t>105</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C3.</a:t>
            </a:r>
            <a:endParaRPr lang="en-US" dirty="0"/>
          </a:p>
        </p:txBody>
      </p:sp>
      <p:sp>
        <p:nvSpPr>
          <p:cNvPr id="4" name="Slide Number Placeholder 3"/>
          <p:cNvSpPr>
            <a:spLocks noGrp="1"/>
          </p:cNvSpPr>
          <p:nvPr>
            <p:ph type="sldNum" sz="quarter" idx="10"/>
          </p:nvPr>
        </p:nvSpPr>
        <p:spPr/>
        <p:txBody>
          <a:bodyPr/>
          <a:lstStyle/>
          <a:p>
            <a:pPr>
              <a:defRPr/>
            </a:pPr>
            <a:fld id="{15332841-884F-4DA2-A15D-D29A047EA356}" type="slidenum">
              <a:rPr lang="en-US" smtClean="0"/>
              <a:pPr>
                <a:defRPr/>
              </a:pPr>
              <a:t>106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0" y="914400"/>
            <a:ext cx="8686800" cy="2514600"/>
            <a:chOff x="0" y="576"/>
            <a:chExt cx="5472" cy="1584"/>
          </a:xfrm>
        </p:grpSpPr>
        <p:sp>
          <p:nvSpPr>
            <p:cNvPr id="5" name="Oval 1031"/>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eaLnBrk="1" hangingPunct="1">
                <a:defRPr/>
              </a:pPr>
              <a:endParaRPr lang="en-US" b="0"/>
            </a:p>
          </p:txBody>
        </p:sp>
        <p:sp>
          <p:nvSpPr>
            <p:cNvPr id="6" name="Rectangle 1032"/>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eaLnBrk="1" hangingPunct="1">
                <a:defRPr/>
              </a:pPr>
              <a:endParaRPr lang="en-US" sz="2400" b="0">
                <a:latin typeface="Times New Roman" charset="0"/>
              </a:endParaRPr>
            </a:p>
          </p:txBody>
        </p:sp>
        <p:sp>
          <p:nvSpPr>
            <p:cNvPr id="7" name="Rectangle 1033"/>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eaLnBrk="1" hangingPunct="1">
                <a:defRPr/>
              </a:pPr>
              <a:endParaRPr lang="en-US" sz="2400" b="0">
                <a:latin typeface="Times New Roman" charset="0"/>
              </a:endParaRPr>
            </a:p>
          </p:txBody>
        </p:sp>
        <p:sp>
          <p:nvSpPr>
            <p:cNvPr id="8" name="Freeform 1034"/>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defRPr/>
              </a:pPr>
              <a:endParaRPr lang="en-US"/>
            </a:p>
          </p:txBody>
        </p:sp>
        <p:sp>
          <p:nvSpPr>
            <p:cNvPr id="9" name="Freeform 1035"/>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defRPr/>
              </a:pPr>
              <a:endParaRPr lang="en-US"/>
            </a:p>
          </p:txBody>
        </p:sp>
      </p:grpSp>
      <p:sp>
        <p:nvSpPr>
          <p:cNvPr id="58370" name="Rectangle 1026"/>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r>
              <a:rPr lang="en-US"/>
              <a:t>Click to edit Master subtitle style</a:t>
            </a:r>
          </a:p>
        </p:txBody>
      </p:sp>
      <p:sp>
        <p:nvSpPr>
          <p:cNvPr id="58380" name="Rectangle 1036"/>
          <p:cNvSpPr>
            <a:spLocks noGrp="1" noChangeArrowheads="1"/>
          </p:cNvSpPr>
          <p:nvPr>
            <p:ph type="ctrTitle"/>
          </p:nvPr>
        </p:nvSpPr>
        <p:spPr>
          <a:xfrm>
            <a:off x="838200" y="1443038"/>
            <a:ext cx="7086600" cy="1600200"/>
          </a:xfrm>
        </p:spPr>
        <p:txBody>
          <a:bodyPr anchor="ctr"/>
          <a:lstStyle>
            <a:lvl1pPr>
              <a:defRPr/>
            </a:lvl1pPr>
          </a:lstStyle>
          <a:p>
            <a:r>
              <a:rPr lang="en-US"/>
              <a:t>Click to edit Master title style</a:t>
            </a:r>
          </a:p>
        </p:txBody>
      </p:sp>
      <p:sp>
        <p:nvSpPr>
          <p:cNvPr id="10" name="Rectangle 1027"/>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1" name="Rectangle 1029"/>
          <p:cNvSpPr>
            <a:spLocks noGrp="1" noChangeArrowheads="1"/>
          </p:cNvSpPr>
          <p:nvPr>
            <p:ph type="sldNum" sz="quarter" idx="11"/>
          </p:nvPr>
        </p:nvSpPr>
        <p:spPr>
          <a:xfrm>
            <a:off x="6553200" y="6248400"/>
            <a:ext cx="1905000" cy="457200"/>
          </a:xfrm>
        </p:spPr>
        <p:txBody>
          <a:bodyPr/>
          <a:lstStyle>
            <a:lvl1pPr>
              <a:defRPr/>
            </a:lvl1pPr>
          </a:lstStyle>
          <a:p>
            <a:pPr>
              <a:defRPr/>
            </a:pPr>
            <a:fld id="{FA887487-5D6F-4305-8EB4-97541FD396DE}" type="slidenum">
              <a:rPr lang="en-US"/>
              <a:pPr>
                <a:defRPr/>
              </a:pPr>
              <a:t>‹#›</a:t>
            </a:fld>
            <a:endParaRPr lang="en-US"/>
          </a:p>
        </p:txBody>
      </p:sp>
      <p:sp>
        <p:nvSpPr>
          <p:cNvPr id="12" name="Rectangle 1037"/>
          <p:cNvSpPr>
            <a:spLocks noGrp="1" noChangeArrowheads="1"/>
          </p:cNvSpPr>
          <p:nvPr>
            <p:ph type="ftr" sz="quarter" idx="12"/>
          </p:nvPr>
        </p:nvSpPr>
        <p:spPr/>
        <p:txBody>
          <a:bodyPr/>
          <a:lstStyle>
            <a:lvl1pPr>
              <a:defRPr/>
            </a:lvl1pPr>
          </a:lstStyle>
          <a:p>
            <a:pPr>
              <a:defRPr/>
            </a:pPr>
            <a:r>
              <a:rPr lang="en-US"/>
              <a:t>For Official Use Only/Law Enforcement Sensitive</a:t>
            </a:r>
          </a:p>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7BE0B4F-35A3-48DA-B15F-9E98D2A2E39A}"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E4E8C59-7704-4641-ABBD-117BE958B3BB}"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49325" y="1981200"/>
            <a:ext cx="37544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56163" y="1981200"/>
            <a:ext cx="37544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9F1A810-0921-447B-B60A-B71213E8C19B}" type="slidenum">
              <a:rPr lang="en-US"/>
              <a:pPr>
                <a:defRPr/>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eaLnBrk="1" hangingPunct="1">
                <a:defRPr/>
              </a:pPr>
              <a:endParaRPr lang="en-US" b="0"/>
            </a:p>
          </p:txBody>
        </p:sp>
        <p:sp>
          <p:nvSpPr>
            <p:cNvPr id="6"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eaLnBrk="1" hangingPunct="1">
                <a:defRPr/>
              </a:pPr>
              <a:endParaRPr lang="en-US" sz="2400" b="0">
                <a:latin typeface="Times New Roman"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eaLnBrk="1" hangingPunct="1">
                <a:defRPr/>
              </a:pPr>
              <a:endParaRPr lang="en-US" sz="2400" b="0">
                <a:latin typeface="Times New Roman" charset="0"/>
              </a:endParaRPr>
            </a:p>
          </p:txBody>
        </p:sp>
        <p:sp>
          <p:nvSpPr>
            <p:cNvPr id="8"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defRPr/>
              </a:pPr>
              <a:endParaRPr lang="en-US"/>
            </a:p>
          </p:txBody>
        </p:sp>
        <p:sp>
          <p:nvSpPr>
            <p:cNvPr id="9"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defRPr/>
              </a:pPr>
              <a:endParaRPr lang="en-US"/>
            </a:p>
          </p:txBody>
        </p:sp>
      </p:grpSp>
      <p:sp>
        <p:nvSpPr>
          <p:cNvPr id="10" name="Rectangle 13"/>
          <p:cNvSpPr>
            <a:spLocks noChangeArrowheads="1"/>
          </p:cNvSpPr>
          <p:nvPr/>
        </p:nvSpPr>
        <p:spPr bwMode="auto">
          <a:xfrm>
            <a:off x="2962275" y="6248400"/>
            <a:ext cx="3124200" cy="457200"/>
          </a:xfrm>
          <a:prstGeom prst="rect">
            <a:avLst/>
          </a:prstGeom>
          <a:noFill/>
          <a:ln w="9525">
            <a:noFill/>
            <a:miter lim="800000"/>
            <a:headEnd/>
            <a:tailEnd/>
          </a:ln>
          <a:effectLst/>
        </p:spPr>
        <p:txBody>
          <a:bodyPr/>
          <a:lstStyle/>
          <a:p>
            <a:pPr eaLnBrk="1" hangingPunct="1">
              <a:defRPr/>
            </a:pPr>
            <a:r>
              <a:rPr lang="en-US" sz="1000" b="0"/>
              <a:t>For Official Use Only/Law Enforcement Sensitive</a:t>
            </a:r>
          </a:p>
        </p:txBody>
      </p:sp>
      <p:sp>
        <p:nvSpPr>
          <p:cNvPr id="281602"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r>
              <a:rPr lang="en-US"/>
              <a:t>Click to edit Master subtitle style</a:t>
            </a:r>
          </a:p>
        </p:txBody>
      </p:sp>
      <p:sp>
        <p:nvSpPr>
          <p:cNvPr id="281612" name="Rectangle 12"/>
          <p:cNvSpPr>
            <a:spLocks noGrp="1" noChangeArrowheads="1"/>
          </p:cNvSpPr>
          <p:nvPr>
            <p:ph type="ctrTitle"/>
          </p:nvPr>
        </p:nvSpPr>
        <p:spPr>
          <a:xfrm>
            <a:off x="838200" y="1443038"/>
            <a:ext cx="7086600" cy="1600200"/>
          </a:xfrm>
        </p:spPr>
        <p:txBody>
          <a:bodyPr anchor="ctr"/>
          <a:lstStyle>
            <a:lvl1pPr>
              <a:defRPr/>
            </a:lvl1pPr>
          </a:lstStyle>
          <a:p>
            <a:r>
              <a:rPr lang="en-US"/>
              <a:t>Click to edit Master title style</a:t>
            </a:r>
          </a:p>
        </p:txBody>
      </p:sp>
      <p:sp>
        <p:nvSpPr>
          <p:cNvPr id="11"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2" name="Rectangle 5"/>
          <p:cNvSpPr>
            <a:spLocks noGrp="1" noChangeArrowheads="1"/>
          </p:cNvSpPr>
          <p:nvPr>
            <p:ph type="sldNum" sz="quarter" idx="11"/>
          </p:nvPr>
        </p:nvSpPr>
        <p:spPr>
          <a:xfrm>
            <a:off x="6553200" y="6248400"/>
            <a:ext cx="1905000" cy="457200"/>
          </a:xfrm>
        </p:spPr>
        <p:txBody>
          <a:bodyPr/>
          <a:lstStyle>
            <a:lvl1pPr>
              <a:defRPr/>
            </a:lvl1pPr>
          </a:lstStyle>
          <a:p>
            <a:pPr>
              <a:defRPr/>
            </a:pPr>
            <a:fld id="{17AA0238-CE7E-4C60-95A1-798F8334A13D}" type="slidenum">
              <a:rPr lang="en-US"/>
              <a:pPr>
                <a:defRPr/>
              </a:pPr>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6" name="Rectangle 8"/>
          <p:cNvSpPr>
            <a:spLocks noGrp="1" noChangeArrowheads="1"/>
          </p:cNvSpPr>
          <p:nvPr>
            <p:ph type="sldNum" sz="quarter" idx="12"/>
          </p:nvPr>
        </p:nvSpPr>
        <p:spPr>
          <a:ln/>
        </p:spPr>
        <p:txBody>
          <a:bodyPr/>
          <a:lstStyle>
            <a:lvl1pPr>
              <a:defRPr/>
            </a:lvl1pPr>
          </a:lstStyle>
          <a:p>
            <a:pPr>
              <a:defRPr/>
            </a:pPr>
            <a:fld id="{DD4583CB-9441-4E66-AA3C-BEAA46B4BAAB}" type="slidenum">
              <a:rPr lang="en-US"/>
              <a:pPr>
                <a:defRPr/>
              </a:pPr>
              <a:t>‹#›</a:t>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6" name="Rectangle 8"/>
          <p:cNvSpPr>
            <a:spLocks noGrp="1" noChangeArrowheads="1"/>
          </p:cNvSpPr>
          <p:nvPr>
            <p:ph type="sldNum" sz="quarter" idx="12"/>
          </p:nvPr>
        </p:nvSpPr>
        <p:spPr>
          <a:ln/>
        </p:spPr>
        <p:txBody>
          <a:bodyPr/>
          <a:lstStyle>
            <a:lvl1pPr>
              <a:defRPr/>
            </a:lvl1pPr>
          </a:lstStyle>
          <a:p>
            <a:pPr>
              <a:defRPr/>
            </a:pPr>
            <a:fld id="{1E4D6FF5-6DC7-4996-A5B4-E88E7662A798}" type="slidenum">
              <a:rPr lang="en-US"/>
              <a:pPr>
                <a:defRPr/>
              </a:pPr>
              <a:t>‹#›</a:t>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7" name="Rectangle 8"/>
          <p:cNvSpPr>
            <a:spLocks noGrp="1" noChangeArrowheads="1"/>
          </p:cNvSpPr>
          <p:nvPr>
            <p:ph type="sldNum" sz="quarter" idx="12"/>
          </p:nvPr>
        </p:nvSpPr>
        <p:spPr>
          <a:ln/>
        </p:spPr>
        <p:txBody>
          <a:bodyPr/>
          <a:lstStyle>
            <a:lvl1pPr>
              <a:defRPr/>
            </a:lvl1pPr>
          </a:lstStyle>
          <a:p>
            <a:pPr>
              <a:defRPr/>
            </a:pPr>
            <a:fld id="{E507C7EF-12A5-4595-92C3-6CC7493EB789}" type="slidenum">
              <a:rPr lang="en-US"/>
              <a:pPr>
                <a:defRPr/>
              </a:pPr>
              <a:t>‹#›</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9" name="Rectangle 8"/>
          <p:cNvSpPr>
            <a:spLocks noGrp="1" noChangeArrowheads="1"/>
          </p:cNvSpPr>
          <p:nvPr>
            <p:ph type="sldNum" sz="quarter" idx="12"/>
          </p:nvPr>
        </p:nvSpPr>
        <p:spPr>
          <a:ln/>
        </p:spPr>
        <p:txBody>
          <a:bodyPr/>
          <a:lstStyle>
            <a:lvl1pPr>
              <a:defRPr/>
            </a:lvl1pPr>
          </a:lstStyle>
          <a:p>
            <a:pPr>
              <a:defRPr/>
            </a:pPr>
            <a:fld id="{D4C5B1AB-7857-4A67-A38C-3A9AAF8FF99B}" type="slidenum">
              <a:rPr lang="en-US"/>
              <a:pPr>
                <a:defRPr/>
              </a:pPr>
              <a:t>‹#›</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5" name="Rectangle 8"/>
          <p:cNvSpPr>
            <a:spLocks noGrp="1" noChangeArrowheads="1"/>
          </p:cNvSpPr>
          <p:nvPr>
            <p:ph type="sldNum" sz="quarter" idx="12"/>
          </p:nvPr>
        </p:nvSpPr>
        <p:spPr>
          <a:ln/>
        </p:spPr>
        <p:txBody>
          <a:bodyPr/>
          <a:lstStyle>
            <a:lvl1pPr>
              <a:defRPr/>
            </a:lvl1pPr>
          </a:lstStyle>
          <a:p>
            <a:pPr>
              <a:defRPr/>
            </a:pPr>
            <a:fld id="{D19D0FE2-BD36-4948-BB98-AC14366007A4}" type="slidenum">
              <a:rPr lang="en-US"/>
              <a:pPr>
                <a:defRPr/>
              </a:pPr>
              <a:t>‹#›</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4" name="Rectangle 8"/>
          <p:cNvSpPr>
            <a:spLocks noGrp="1" noChangeArrowheads="1"/>
          </p:cNvSpPr>
          <p:nvPr>
            <p:ph type="sldNum" sz="quarter" idx="12"/>
          </p:nvPr>
        </p:nvSpPr>
        <p:spPr>
          <a:ln/>
        </p:spPr>
        <p:txBody>
          <a:bodyPr/>
          <a:lstStyle>
            <a:lvl1pPr>
              <a:defRPr/>
            </a:lvl1pPr>
          </a:lstStyle>
          <a:p>
            <a:pPr>
              <a:defRPr/>
            </a:pPr>
            <a:fld id="{011BC827-8F9E-4968-B521-70548F305BB0}"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67475CD-981F-4161-96CF-2FD61835EDEB}" type="slidenum">
              <a:rPr lang="en-US"/>
              <a:pPr>
                <a:defRPr/>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7" name="Rectangle 8"/>
          <p:cNvSpPr>
            <a:spLocks noGrp="1" noChangeArrowheads="1"/>
          </p:cNvSpPr>
          <p:nvPr>
            <p:ph type="sldNum" sz="quarter" idx="12"/>
          </p:nvPr>
        </p:nvSpPr>
        <p:spPr>
          <a:ln/>
        </p:spPr>
        <p:txBody>
          <a:bodyPr/>
          <a:lstStyle>
            <a:lvl1pPr>
              <a:defRPr/>
            </a:lvl1pPr>
          </a:lstStyle>
          <a:p>
            <a:pPr>
              <a:defRPr/>
            </a:pPr>
            <a:fld id="{5F4A5995-292B-482F-B83E-BBE118A65A7C}" type="slidenum">
              <a:rPr lang="en-US"/>
              <a:pPr>
                <a:defRPr/>
              </a:pPr>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7" name="Rectangle 8"/>
          <p:cNvSpPr>
            <a:spLocks noGrp="1" noChangeArrowheads="1"/>
          </p:cNvSpPr>
          <p:nvPr>
            <p:ph type="sldNum" sz="quarter" idx="12"/>
          </p:nvPr>
        </p:nvSpPr>
        <p:spPr>
          <a:ln/>
        </p:spPr>
        <p:txBody>
          <a:bodyPr/>
          <a:lstStyle>
            <a:lvl1pPr>
              <a:defRPr/>
            </a:lvl1pPr>
          </a:lstStyle>
          <a:p>
            <a:pPr>
              <a:defRPr/>
            </a:pPr>
            <a:fld id="{6CF471FC-1AF6-449C-90BE-13C7B9106EA4}" type="slidenum">
              <a:rPr lang="en-US"/>
              <a:pPr>
                <a:defRPr/>
              </a:pPr>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6" name="Rectangle 8"/>
          <p:cNvSpPr>
            <a:spLocks noGrp="1" noChangeArrowheads="1"/>
          </p:cNvSpPr>
          <p:nvPr>
            <p:ph type="sldNum" sz="quarter" idx="12"/>
          </p:nvPr>
        </p:nvSpPr>
        <p:spPr>
          <a:ln/>
        </p:spPr>
        <p:txBody>
          <a:bodyPr/>
          <a:lstStyle>
            <a:lvl1pPr>
              <a:defRPr/>
            </a:lvl1pPr>
          </a:lstStyle>
          <a:p>
            <a:pPr>
              <a:defRPr/>
            </a:pPr>
            <a:fld id="{332D1E0C-3D7F-4F61-AC23-9C8C8BEC652A}" type="slidenum">
              <a:rPr lang="en-US"/>
              <a:pPr>
                <a:defRPr/>
              </a:pPr>
              <a:t>‹#›</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p:txBody>
      </p:sp>
      <p:sp>
        <p:nvSpPr>
          <p:cNvPr id="6" name="Rectangle 8"/>
          <p:cNvSpPr>
            <a:spLocks noGrp="1" noChangeArrowheads="1"/>
          </p:cNvSpPr>
          <p:nvPr>
            <p:ph type="sldNum" sz="quarter" idx="12"/>
          </p:nvPr>
        </p:nvSpPr>
        <p:spPr>
          <a:ln/>
        </p:spPr>
        <p:txBody>
          <a:bodyPr/>
          <a:lstStyle>
            <a:lvl1pPr>
              <a:defRPr/>
            </a:lvl1pPr>
          </a:lstStyle>
          <a:p>
            <a:pPr>
              <a:defRPr/>
            </a:pPr>
            <a:fld id="{44F051D7-538C-4677-ACAF-6ECCD6CACEB5}"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6EEA41E-9499-4208-BA7F-B43CA5DF1B84}"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7ECCFB6-9800-4CC9-B33E-C3685914CE19}"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B435D834-8368-4FCF-880B-A4FBB70648CD}"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67CBD8AA-F8C2-43DA-8CEC-D44EEB01150F}"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323E78B-2C36-4950-A021-0E9B85E1C40C}"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B955830-F0CB-4FA1-BF41-076621A0AF61}"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For Official Use Only/Law Enforcement Sensitive</a:t>
            </a:r>
          </a:p>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7AF7C05-8E63-4E2F-952D-B8D12766F5C8}"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1377950"/>
            <a:ext cx="2133600" cy="101600"/>
          </a:xfrm>
          <a:prstGeom prst="rect">
            <a:avLst/>
          </a:prstGeom>
          <a:solidFill>
            <a:schemeClr val="accent2"/>
          </a:solidFill>
          <a:ln w="9525">
            <a:noFill/>
            <a:miter lim="800000"/>
            <a:headEnd/>
            <a:tailEnd/>
          </a:ln>
          <a:effectLst/>
        </p:spPr>
        <p:txBody>
          <a:bodyPr wrap="none" anchor="ctr"/>
          <a:lstStyle/>
          <a:p>
            <a:pPr eaLnBrk="1" hangingPunct="1">
              <a:defRPr/>
            </a:pPr>
            <a:endParaRPr lang="en-US" sz="2400" b="0">
              <a:latin typeface="Times New Roman" charset="0"/>
            </a:endParaRPr>
          </a:p>
        </p:txBody>
      </p:sp>
      <p:sp>
        <p:nvSpPr>
          <p:cNvPr id="5734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eaLnBrk="1" hangingPunct="1">
              <a:defRPr/>
            </a:pPr>
            <a:endParaRPr lang="en-US" sz="2400" b="0">
              <a:latin typeface="Times New Roman" charset="0"/>
            </a:endParaRPr>
          </a:p>
        </p:txBody>
      </p:sp>
      <p:sp>
        <p:nvSpPr>
          <p:cNvPr id="2052" name="Rectangle 4"/>
          <p:cNvSpPr>
            <a:spLocks noGrp="1" noChangeArrowheads="1"/>
          </p:cNvSpPr>
          <p:nvPr>
            <p:ph type="title"/>
          </p:nvPr>
        </p:nvSpPr>
        <p:spPr bwMode="auto">
          <a:xfrm>
            <a:off x="931863" y="96838"/>
            <a:ext cx="7158037" cy="14128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949325" y="1981200"/>
            <a:ext cx="76612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350" name="Rectangle 6"/>
          <p:cNvSpPr>
            <a:spLocks noGrp="1" noChangeArrowheads="1"/>
          </p:cNvSpPr>
          <p:nvPr>
            <p:ph type="dt" sz="half" idx="2"/>
          </p:nvPr>
        </p:nvSpPr>
        <p:spPr bwMode="auto">
          <a:xfrm>
            <a:off x="94615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a:defRPr/>
            </a:pPr>
            <a:endParaRPr lang="en-US"/>
          </a:p>
        </p:txBody>
      </p:sp>
      <p:sp>
        <p:nvSpPr>
          <p:cNvPr id="57351" name="Rectangle 7"/>
          <p:cNvSpPr>
            <a:spLocks noGrp="1" noChangeArrowheads="1"/>
          </p:cNvSpPr>
          <p:nvPr>
            <p:ph type="ftr" sz="quarter" idx="3"/>
          </p:nvPr>
        </p:nvSpPr>
        <p:spPr bwMode="auto">
          <a:xfrm>
            <a:off x="3033713" y="624840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lvl1pPr>
          </a:lstStyle>
          <a:p>
            <a:pPr>
              <a:defRPr/>
            </a:pPr>
            <a:r>
              <a:rPr lang="en-US"/>
              <a:t>For Official Use Only/Law Enforcement Sensitive</a:t>
            </a:r>
          </a:p>
          <a:p>
            <a:pPr>
              <a:defRPr/>
            </a:pPr>
            <a:endParaRPr lang="en-US"/>
          </a:p>
        </p:txBody>
      </p:sp>
      <p:sp>
        <p:nvSpPr>
          <p:cNvPr id="57352" name="Rectangle 8"/>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a:defRPr/>
            </a:pPr>
            <a:fld id="{99FEE9DA-2A84-4112-B3C3-F9792DA2424C}" type="slidenum">
              <a:rPr lang="en-US"/>
              <a:pPr>
                <a:defRPr/>
              </a:pPr>
              <a:t>‹#›</a:t>
            </a:fld>
            <a:endParaRPr lang="en-US"/>
          </a:p>
        </p:txBody>
      </p:sp>
      <p:sp>
        <p:nvSpPr>
          <p:cNvPr id="57353" name="Freeform 9"/>
          <p:cNvSpPr>
            <a:spLocks noChangeArrowheads="1"/>
          </p:cNvSpPr>
          <p:nvPr/>
        </p:nvSpPr>
        <p:spPr bwMode="auto">
          <a:xfrm>
            <a:off x="838200" y="561975"/>
            <a:ext cx="152400" cy="1066800"/>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defRPr/>
            </a:pPr>
            <a:endParaRPr lang="en-US"/>
          </a:p>
        </p:txBody>
      </p:sp>
      <p:sp>
        <p:nvSpPr>
          <p:cNvPr id="57354" name="Freeform 10"/>
          <p:cNvSpPr>
            <a:spLocks noChangeArrowheads="1"/>
          </p:cNvSpPr>
          <p:nvPr/>
        </p:nvSpPr>
        <p:spPr bwMode="auto">
          <a:xfrm>
            <a:off x="8262938" y="269875"/>
            <a:ext cx="152400" cy="107315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19"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ransition>
    <p:fade/>
  </p:transition>
  <p:hf hd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0" y="1377950"/>
            <a:ext cx="2133600" cy="101600"/>
          </a:xfrm>
          <a:prstGeom prst="rect">
            <a:avLst/>
          </a:prstGeom>
          <a:solidFill>
            <a:schemeClr val="accent2"/>
          </a:solidFill>
          <a:ln w="9525">
            <a:noFill/>
            <a:miter lim="800000"/>
            <a:headEnd/>
            <a:tailEnd/>
          </a:ln>
          <a:effectLst/>
        </p:spPr>
        <p:txBody>
          <a:bodyPr wrap="none" anchor="ctr"/>
          <a:lstStyle/>
          <a:p>
            <a:pPr eaLnBrk="1" hangingPunct="1">
              <a:defRPr/>
            </a:pPr>
            <a:endParaRPr lang="en-US" sz="2400" b="0">
              <a:latin typeface="Times New Roman" charset="0"/>
            </a:endParaRPr>
          </a:p>
        </p:txBody>
      </p:sp>
      <p:sp>
        <p:nvSpPr>
          <p:cNvPr id="280579"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eaLnBrk="1" hangingPunct="1">
              <a:defRPr/>
            </a:pPr>
            <a:endParaRPr lang="en-US" sz="2400" b="0">
              <a:latin typeface="Times New Roman" charset="0"/>
            </a:endParaRPr>
          </a:p>
        </p:txBody>
      </p:sp>
      <p:sp>
        <p:nvSpPr>
          <p:cNvPr id="3076" name="Rectangle 4"/>
          <p:cNvSpPr>
            <a:spLocks noGrp="1" noChangeArrowheads="1"/>
          </p:cNvSpPr>
          <p:nvPr>
            <p:ph type="title"/>
          </p:nvPr>
        </p:nvSpPr>
        <p:spPr bwMode="auto">
          <a:xfrm>
            <a:off x="931863" y="96838"/>
            <a:ext cx="7158037" cy="14128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7" name="Rectangle 5"/>
          <p:cNvSpPr>
            <a:spLocks noGrp="1" noChangeArrowheads="1"/>
          </p:cNvSpPr>
          <p:nvPr>
            <p:ph type="body" idx="1"/>
          </p:nvPr>
        </p:nvSpPr>
        <p:spPr bwMode="auto">
          <a:xfrm>
            <a:off x="949325" y="1981200"/>
            <a:ext cx="76612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0582" name="Rectangle 6"/>
          <p:cNvSpPr>
            <a:spLocks noGrp="1" noChangeArrowheads="1"/>
          </p:cNvSpPr>
          <p:nvPr>
            <p:ph type="dt" sz="half" idx="2"/>
          </p:nvPr>
        </p:nvSpPr>
        <p:spPr bwMode="auto">
          <a:xfrm>
            <a:off x="94615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a:defRPr/>
            </a:pPr>
            <a:endParaRPr lang="en-US"/>
          </a:p>
        </p:txBody>
      </p:sp>
      <p:sp>
        <p:nvSpPr>
          <p:cNvPr id="280583" name="Rectangle 7"/>
          <p:cNvSpPr>
            <a:spLocks noGrp="1" noChangeArrowheads="1"/>
          </p:cNvSpPr>
          <p:nvPr>
            <p:ph type="ftr" sz="quarter" idx="3"/>
          </p:nvPr>
        </p:nvSpPr>
        <p:spPr bwMode="auto">
          <a:xfrm>
            <a:off x="2962275"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lvl1pPr>
          </a:lstStyle>
          <a:p>
            <a:pPr>
              <a:defRPr/>
            </a:pPr>
            <a:r>
              <a:rPr lang="en-US"/>
              <a:t>For Official Use Only/Law Enforcement Sensitive</a:t>
            </a:r>
          </a:p>
        </p:txBody>
      </p:sp>
      <p:sp>
        <p:nvSpPr>
          <p:cNvPr id="280584" name="Rectangle 8"/>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a:defRPr/>
            </a:pPr>
            <a:fld id="{1A9825B0-0CAD-41E9-B6FF-801CCAA0F0E7}" type="slidenum">
              <a:rPr lang="en-US"/>
              <a:pPr>
                <a:defRPr/>
              </a:pPr>
              <a:t>‹#›</a:t>
            </a:fld>
            <a:endParaRPr lang="en-US"/>
          </a:p>
        </p:txBody>
      </p:sp>
      <p:sp>
        <p:nvSpPr>
          <p:cNvPr id="280585" name="Freeform 9"/>
          <p:cNvSpPr>
            <a:spLocks noChangeArrowheads="1"/>
          </p:cNvSpPr>
          <p:nvPr/>
        </p:nvSpPr>
        <p:spPr bwMode="auto">
          <a:xfrm>
            <a:off x="838200" y="561975"/>
            <a:ext cx="152400" cy="1066800"/>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defRPr/>
            </a:pPr>
            <a:endParaRPr lang="en-US"/>
          </a:p>
        </p:txBody>
      </p:sp>
      <p:sp>
        <p:nvSpPr>
          <p:cNvPr id="280586" name="Freeform 10"/>
          <p:cNvSpPr>
            <a:spLocks noChangeArrowheads="1"/>
          </p:cNvSpPr>
          <p:nvPr/>
        </p:nvSpPr>
        <p:spPr bwMode="auto">
          <a:xfrm>
            <a:off x="8262938" y="269875"/>
            <a:ext cx="152400" cy="107315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20"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fade/>
  </p:transition>
  <p:hf hd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TDA%20April%202007.pp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ctrTitle"/>
          </p:nvPr>
        </p:nvSpPr>
        <p:spPr/>
        <p:txBody>
          <a:bodyPr/>
          <a:lstStyle/>
          <a:p>
            <a:pPr eaLnBrk="1" hangingPunct="1">
              <a:defRPr/>
            </a:pPr>
            <a:r>
              <a:rPr lang="en-US" sz="4600" b="1" smtClean="0">
                <a:effectLst>
                  <a:outerShdw blurRad="38100" dist="38100" dir="2700000" algn="tl">
                    <a:srgbClr val="C0C0C0"/>
                  </a:outerShdw>
                </a:effectLst>
              </a:rPr>
              <a:t>Atypical Tracings</a:t>
            </a:r>
          </a:p>
        </p:txBody>
      </p:sp>
      <p:sp>
        <p:nvSpPr>
          <p:cNvPr id="6147" name="Rectangle 3"/>
          <p:cNvSpPr>
            <a:spLocks noGrp="1" noChangeArrowheads="1"/>
          </p:cNvSpPr>
          <p:nvPr>
            <p:ph type="subTitle" idx="1"/>
          </p:nvPr>
        </p:nvSpPr>
        <p:spPr>
          <a:xfrm>
            <a:off x="1752600" y="3276600"/>
            <a:ext cx="5638800" cy="2819400"/>
          </a:xfrm>
        </p:spPr>
        <p:txBody>
          <a:bodyPr/>
          <a:lstStyle/>
          <a:p>
            <a:pPr algn="ctr" eaLnBrk="1" hangingPunct="1"/>
            <a:r>
              <a:rPr lang="en-US" b="1" dirty="0" smtClean="0"/>
              <a:t>Threat Analysis &amp; </a:t>
            </a:r>
          </a:p>
          <a:p>
            <a:pPr algn="ctr" eaLnBrk="1" hangingPunct="1"/>
            <a:r>
              <a:rPr lang="en-US" b="1" dirty="0" smtClean="0"/>
              <a:t>Strategic Support Branch</a:t>
            </a:r>
          </a:p>
          <a:p>
            <a:pPr algn="ctr" eaLnBrk="1" hangingPunct="1"/>
            <a:endParaRPr lang="en-US" sz="2400" b="1" dirty="0" smtClean="0"/>
          </a:p>
          <a:p>
            <a:pPr algn="ctr" eaLnBrk="1" hangingPunct="1"/>
            <a:r>
              <a:rPr lang="en-US" b="1" dirty="0" smtClean="0"/>
              <a:t>National Center for</a:t>
            </a:r>
          </a:p>
          <a:p>
            <a:pPr algn="ctr" eaLnBrk="1" hangingPunct="1"/>
            <a:r>
              <a:rPr lang="en-US" b="1" dirty="0" smtClean="0"/>
              <a:t>Credibility Assessment</a:t>
            </a:r>
          </a:p>
        </p:txBody>
      </p:sp>
      <p:sp>
        <p:nvSpPr>
          <p:cNvPr id="6148" name="Line 4"/>
          <p:cNvSpPr>
            <a:spLocks noChangeShapeType="1"/>
          </p:cNvSpPr>
          <p:nvPr/>
        </p:nvSpPr>
        <p:spPr bwMode="auto">
          <a:xfrm>
            <a:off x="3657600" y="4648200"/>
            <a:ext cx="2057400" cy="0"/>
          </a:xfrm>
          <a:prstGeom prst="line">
            <a:avLst/>
          </a:prstGeom>
          <a:noFill/>
          <a:ln w="76200" cmpd="tri">
            <a:solidFill>
              <a:schemeClr val="tx1"/>
            </a:solidFill>
            <a:round/>
            <a:headEnd/>
            <a:tailEnd/>
          </a:ln>
        </p:spPr>
        <p:txBody>
          <a:bodyPr/>
          <a:lstStyle/>
          <a:p>
            <a:endParaRPr lang="en-US"/>
          </a:p>
        </p:txBody>
      </p:sp>
      <p:sp>
        <p:nvSpPr>
          <p:cNvPr id="6149" name="Rectangle 5"/>
          <p:cNvSpPr>
            <a:spLocks noChangeArrowheads="1"/>
          </p:cNvSpPr>
          <p:nvPr/>
        </p:nvSpPr>
        <p:spPr bwMode="auto">
          <a:xfrm>
            <a:off x="3033713" y="6248400"/>
            <a:ext cx="3048000" cy="457200"/>
          </a:xfrm>
          <a:prstGeom prst="rect">
            <a:avLst/>
          </a:prstGeom>
          <a:noFill/>
          <a:ln w="9525">
            <a:noFill/>
            <a:miter lim="800000"/>
            <a:headEnd/>
            <a:tailEnd/>
          </a:ln>
        </p:spPr>
        <p:txBody>
          <a:bodyPr/>
          <a:lstStyle/>
          <a:p>
            <a:pPr eaLnBrk="1" hangingPunct="1"/>
            <a:r>
              <a:rPr lang="en-US" sz="1000" b="0"/>
              <a:t>For Official Use Only/Law Enforcement Sensitive</a:t>
            </a:r>
          </a:p>
          <a:p>
            <a:pPr eaLnBrk="1" hangingPunct="1"/>
            <a:endParaRPr lang="en-US" sz="1000" b="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4000"/>
                                  </p:iterate>
                                  <p:childTnLst>
                                    <p:set>
                                      <p:cBhvr override="childStyle">
                                        <p:cTn id="6" dur="500" fill="hold"/>
                                        <p:tgtEl>
                                          <p:spTgt spid="55910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4339" name="Slide Number Placeholder 6"/>
          <p:cNvSpPr>
            <a:spLocks noGrp="1"/>
          </p:cNvSpPr>
          <p:nvPr>
            <p:ph type="sldNum" sz="quarter" idx="12"/>
          </p:nvPr>
        </p:nvSpPr>
        <p:spPr>
          <a:noFill/>
        </p:spPr>
        <p:txBody>
          <a:bodyPr/>
          <a:lstStyle/>
          <a:p>
            <a:fld id="{DB104D16-6EE0-4727-84EB-F01348D7ACF7}" type="slidenum">
              <a:rPr lang="en-US" smtClean="0"/>
              <a:pPr/>
              <a:t>10</a:t>
            </a:fld>
            <a:endParaRPr lang="en-US" dirty="0" smtClean="0"/>
          </a:p>
        </p:txBody>
      </p:sp>
      <p:sp>
        <p:nvSpPr>
          <p:cNvPr id="14340" name="Rectangle 2"/>
          <p:cNvSpPr>
            <a:spLocks noGrp="1" noChangeArrowheads="1"/>
          </p:cNvSpPr>
          <p:nvPr>
            <p:ph type="title"/>
          </p:nvPr>
        </p:nvSpPr>
        <p:spPr/>
        <p:txBody>
          <a:bodyPr/>
          <a:lstStyle/>
          <a:p>
            <a:pPr eaLnBrk="1" hangingPunct="1"/>
            <a:r>
              <a:rPr lang="en-US" b="1" smtClean="0"/>
              <a:t>True Apnea</a:t>
            </a:r>
          </a:p>
        </p:txBody>
      </p:sp>
      <p:sp>
        <p:nvSpPr>
          <p:cNvPr id="14341" name="Rectangle 6"/>
          <p:cNvSpPr>
            <a:spLocks noGrp="1" noChangeArrowheads="1"/>
          </p:cNvSpPr>
          <p:nvPr>
            <p:ph type="body" sz="half" idx="2"/>
          </p:nvPr>
        </p:nvSpPr>
        <p:spPr>
          <a:xfrm>
            <a:off x="5541963" y="2209800"/>
            <a:ext cx="3449637" cy="3581400"/>
          </a:xfrm>
          <a:noFill/>
        </p:spPr>
        <p:txBody>
          <a:bodyPr/>
          <a:lstStyle/>
          <a:p>
            <a:pPr marL="223838" indent="-223838" eaLnBrk="1" hangingPunct="1"/>
            <a:r>
              <a:rPr lang="en-US" sz="2800" dirty="0" smtClean="0"/>
              <a:t>True apnea is infrequent.</a:t>
            </a:r>
          </a:p>
          <a:p>
            <a:pPr marL="223838" indent="-223838" eaLnBrk="1" hangingPunct="1"/>
            <a:r>
              <a:rPr lang="en-US" sz="2800" dirty="0" smtClean="0"/>
              <a:t>More often seen at RQs than at CQs.</a:t>
            </a:r>
          </a:p>
          <a:p>
            <a:pPr marL="223838" indent="-223838" eaLnBrk="1" hangingPunct="1"/>
            <a:r>
              <a:rPr lang="en-US" sz="2800" dirty="0" smtClean="0"/>
              <a:t>High frequency at CQs may indicate Cms.</a:t>
            </a:r>
          </a:p>
        </p:txBody>
      </p:sp>
      <p:pic>
        <p:nvPicPr>
          <p:cNvPr id="14342" name="Picture 8"/>
          <p:cNvPicPr>
            <a:picLocks noChangeAspect="1" noChangeArrowheads="1"/>
          </p:cNvPicPr>
          <p:nvPr/>
        </p:nvPicPr>
        <p:blipFill>
          <a:blip r:embed="rId3" cstate="print"/>
          <a:srcRect l="30595" t="16066" r="26247" b="10197"/>
          <a:stretch>
            <a:fillRect/>
          </a:stretch>
        </p:blipFill>
        <p:spPr bwMode="auto">
          <a:xfrm>
            <a:off x="838200" y="1828800"/>
            <a:ext cx="4343400" cy="4343400"/>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oter Placeholder 5"/>
          <p:cNvSpPr>
            <a:spLocks noGrp="1"/>
          </p:cNvSpPr>
          <p:nvPr>
            <p:ph type="ftr" sz="quarter" idx="11"/>
          </p:nvPr>
        </p:nvSpPr>
        <p:spPr>
          <a:noFill/>
        </p:spPr>
        <p:txBody>
          <a:bodyPr/>
          <a:lstStyle/>
          <a:p>
            <a:r>
              <a:rPr lang="en-US" smtClean="0"/>
              <a:t>For Official Use Only/Law Enforcement Sensitive</a:t>
            </a:r>
          </a:p>
        </p:txBody>
      </p:sp>
      <p:sp>
        <p:nvSpPr>
          <p:cNvPr id="104451" name="Slide Number Placeholder 6"/>
          <p:cNvSpPr>
            <a:spLocks noGrp="1"/>
          </p:cNvSpPr>
          <p:nvPr>
            <p:ph type="sldNum" sz="quarter" idx="12"/>
          </p:nvPr>
        </p:nvSpPr>
        <p:spPr>
          <a:noFill/>
        </p:spPr>
        <p:txBody>
          <a:bodyPr/>
          <a:lstStyle/>
          <a:p>
            <a:fld id="{D72E130D-F9A2-4A5D-B07A-5562E0FFD436}" type="slidenum">
              <a:rPr lang="en-US" smtClean="0"/>
              <a:pPr/>
              <a:t>100</a:t>
            </a:fld>
            <a:endParaRPr lang="en-US" smtClean="0"/>
          </a:p>
        </p:txBody>
      </p:sp>
      <p:sp>
        <p:nvSpPr>
          <p:cNvPr id="104452" name="Rectangle 2"/>
          <p:cNvSpPr>
            <a:spLocks noGrp="1" noChangeArrowheads="1"/>
          </p:cNvSpPr>
          <p:nvPr>
            <p:ph type="title"/>
          </p:nvPr>
        </p:nvSpPr>
        <p:spPr/>
        <p:txBody>
          <a:bodyPr/>
          <a:lstStyle/>
          <a:p>
            <a:pPr eaLnBrk="1" hangingPunct="1"/>
            <a:r>
              <a:rPr lang="en-US" b="1" smtClean="0"/>
              <a:t>Dramatic Tonic Change in Rate or Morphology</a:t>
            </a:r>
          </a:p>
        </p:txBody>
      </p:sp>
      <p:pic>
        <p:nvPicPr>
          <p:cNvPr id="104453" name="Picture 3" descr="Tonic6"/>
          <p:cNvPicPr>
            <a:picLocks noGrp="1" noChangeAspect="1" noChangeArrowheads="1"/>
          </p:cNvPicPr>
          <p:nvPr>
            <p:ph sz="half" idx="2"/>
          </p:nvPr>
        </p:nvPicPr>
        <p:blipFill>
          <a:blip r:embed="rId3" cstate="print"/>
          <a:srcRect t="2917" r="5873" b="6364"/>
          <a:stretch>
            <a:fillRect/>
          </a:stretch>
        </p:blipFill>
        <p:spPr>
          <a:xfrm>
            <a:off x="1600200" y="1565275"/>
            <a:ext cx="6024563" cy="4652963"/>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oter Placeholder 5"/>
          <p:cNvSpPr>
            <a:spLocks noGrp="1"/>
          </p:cNvSpPr>
          <p:nvPr>
            <p:ph type="ftr" sz="quarter" idx="11"/>
          </p:nvPr>
        </p:nvSpPr>
        <p:spPr>
          <a:noFill/>
        </p:spPr>
        <p:txBody>
          <a:bodyPr/>
          <a:lstStyle/>
          <a:p>
            <a:r>
              <a:rPr lang="en-US" smtClean="0"/>
              <a:t>For Official Use Only/Law Enforcement Sensitive</a:t>
            </a:r>
          </a:p>
        </p:txBody>
      </p:sp>
      <p:sp>
        <p:nvSpPr>
          <p:cNvPr id="105475" name="Slide Number Placeholder 6"/>
          <p:cNvSpPr>
            <a:spLocks noGrp="1"/>
          </p:cNvSpPr>
          <p:nvPr>
            <p:ph type="sldNum" sz="quarter" idx="12"/>
          </p:nvPr>
        </p:nvSpPr>
        <p:spPr>
          <a:noFill/>
        </p:spPr>
        <p:txBody>
          <a:bodyPr/>
          <a:lstStyle/>
          <a:p>
            <a:fld id="{393138F6-5452-40A8-A3F2-7A39FE5CC5B5}" type="slidenum">
              <a:rPr lang="en-US" smtClean="0"/>
              <a:pPr/>
              <a:t>101</a:t>
            </a:fld>
            <a:endParaRPr lang="en-US" smtClean="0"/>
          </a:p>
        </p:txBody>
      </p:sp>
      <p:sp>
        <p:nvSpPr>
          <p:cNvPr id="105476" name="Rectangle 2"/>
          <p:cNvSpPr>
            <a:spLocks noGrp="1" noChangeArrowheads="1"/>
          </p:cNvSpPr>
          <p:nvPr>
            <p:ph type="title"/>
          </p:nvPr>
        </p:nvSpPr>
        <p:spPr/>
        <p:txBody>
          <a:bodyPr/>
          <a:lstStyle/>
          <a:p>
            <a:pPr eaLnBrk="1" hangingPunct="1"/>
            <a:r>
              <a:rPr lang="en-US" b="1" smtClean="0"/>
              <a:t>Dramatic Tonic Change in Rate or Morphology</a:t>
            </a:r>
          </a:p>
        </p:txBody>
      </p:sp>
      <p:pic>
        <p:nvPicPr>
          <p:cNvPr id="105477" name="Picture 3" descr="Tonic3"/>
          <p:cNvPicPr>
            <a:picLocks noGrp="1" noChangeAspect="1" noChangeArrowheads="1"/>
          </p:cNvPicPr>
          <p:nvPr>
            <p:ph sz="half" idx="1"/>
          </p:nvPr>
        </p:nvPicPr>
        <p:blipFill>
          <a:blip r:embed="rId3" cstate="print"/>
          <a:srcRect t="1596" b="4787"/>
          <a:stretch>
            <a:fillRect/>
          </a:stretch>
        </p:blipFill>
        <p:spPr>
          <a:xfrm>
            <a:off x="1936750" y="1674813"/>
            <a:ext cx="5257800" cy="4521200"/>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oter Placeholder 4"/>
          <p:cNvSpPr>
            <a:spLocks noGrp="1"/>
          </p:cNvSpPr>
          <p:nvPr>
            <p:ph type="ftr" sz="quarter" idx="11"/>
          </p:nvPr>
        </p:nvSpPr>
        <p:spPr>
          <a:noFill/>
        </p:spPr>
        <p:txBody>
          <a:bodyPr/>
          <a:lstStyle/>
          <a:p>
            <a:r>
              <a:rPr lang="en-US" smtClean="0"/>
              <a:t>For Official Use Only/Law Enforcement Sensitive</a:t>
            </a:r>
          </a:p>
        </p:txBody>
      </p:sp>
      <p:sp>
        <p:nvSpPr>
          <p:cNvPr id="106499" name="Slide Number Placeholder 5"/>
          <p:cNvSpPr>
            <a:spLocks noGrp="1"/>
          </p:cNvSpPr>
          <p:nvPr>
            <p:ph type="sldNum" sz="quarter" idx="12"/>
          </p:nvPr>
        </p:nvSpPr>
        <p:spPr>
          <a:noFill/>
        </p:spPr>
        <p:txBody>
          <a:bodyPr/>
          <a:lstStyle/>
          <a:p>
            <a:fld id="{9E9BFC19-9C1C-4A41-8978-C4BB9EDF5222}" type="slidenum">
              <a:rPr lang="en-US" smtClean="0"/>
              <a:pPr/>
              <a:t>102</a:t>
            </a:fld>
            <a:endParaRPr lang="en-US" smtClean="0"/>
          </a:p>
        </p:txBody>
      </p:sp>
      <p:sp>
        <p:nvSpPr>
          <p:cNvPr id="106500" name="Rectangle 2"/>
          <p:cNvSpPr>
            <a:spLocks noGrp="1" noChangeArrowheads="1"/>
          </p:cNvSpPr>
          <p:nvPr>
            <p:ph type="title"/>
          </p:nvPr>
        </p:nvSpPr>
        <p:spPr/>
        <p:txBody>
          <a:bodyPr/>
          <a:lstStyle/>
          <a:p>
            <a:pPr eaLnBrk="1" hangingPunct="1"/>
            <a:r>
              <a:rPr lang="en-US" b="1" smtClean="0"/>
              <a:t>Answer Delays</a:t>
            </a:r>
          </a:p>
        </p:txBody>
      </p:sp>
      <p:sp>
        <p:nvSpPr>
          <p:cNvPr id="106501" name="Rectangle 3"/>
          <p:cNvSpPr>
            <a:spLocks noGrp="1" noChangeArrowheads="1"/>
          </p:cNvSpPr>
          <p:nvPr>
            <p:ph type="body" idx="1"/>
          </p:nvPr>
        </p:nvSpPr>
        <p:spPr>
          <a:xfrm>
            <a:off x="685800" y="2514600"/>
            <a:ext cx="7661275" cy="2667000"/>
          </a:xfrm>
        </p:spPr>
        <p:txBody>
          <a:bodyPr/>
          <a:lstStyle/>
          <a:p>
            <a:pPr eaLnBrk="1" hangingPunct="1"/>
            <a:r>
              <a:rPr lang="en-US" sz="3600" smtClean="0"/>
              <a:t>Late answers to CQs.</a:t>
            </a:r>
          </a:p>
          <a:p>
            <a:pPr eaLnBrk="1" hangingPunct="1"/>
            <a:r>
              <a:rPr lang="en-US" sz="3600" smtClean="0"/>
              <a:t>Delays may be a fraction of a second or several seconds.</a:t>
            </a: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title"/>
          </p:nvPr>
        </p:nvSpPr>
        <p:spPr>
          <a:noFill/>
        </p:spPr>
        <p:txBody>
          <a:bodyPr/>
          <a:lstStyle/>
          <a:p>
            <a:pPr eaLnBrk="1" hangingPunct="1"/>
            <a:r>
              <a:rPr lang="en-US" smtClean="0"/>
              <a:t>Answer Delay</a:t>
            </a:r>
          </a:p>
        </p:txBody>
      </p:sp>
      <p:pic>
        <p:nvPicPr>
          <p:cNvPr id="107523" name="Picture 5"/>
          <p:cNvPicPr>
            <a:picLocks noChangeAspect="1" noChangeArrowheads="1"/>
          </p:cNvPicPr>
          <p:nvPr/>
        </p:nvPicPr>
        <p:blipFill>
          <a:blip r:embed="rId3" cstate="print"/>
          <a:srcRect l="824" t="57617" r="53740" b="12431"/>
          <a:stretch>
            <a:fillRect/>
          </a:stretch>
        </p:blipFill>
        <p:spPr bwMode="auto">
          <a:xfrm>
            <a:off x="415925" y="3505200"/>
            <a:ext cx="8194675" cy="2286000"/>
          </a:xfrm>
          <a:prstGeom prst="rect">
            <a:avLst/>
          </a:prstGeom>
          <a:noFill/>
          <a:ln w="15875">
            <a:solidFill>
              <a:schemeClr val="accent1"/>
            </a:solidFill>
            <a:miter lim="800000"/>
            <a:headEnd/>
            <a:tailEnd/>
          </a:ln>
        </p:spPr>
      </p:pic>
      <p:sp>
        <p:nvSpPr>
          <p:cNvPr id="107524" name="TextBox 6"/>
          <p:cNvSpPr txBox="1">
            <a:spLocks noChangeArrowheads="1"/>
          </p:cNvSpPr>
          <p:nvPr/>
        </p:nvSpPr>
        <p:spPr bwMode="auto">
          <a:xfrm>
            <a:off x="1143000" y="2663825"/>
            <a:ext cx="6858000" cy="460375"/>
          </a:xfrm>
          <a:prstGeom prst="rect">
            <a:avLst/>
          </a:prstGeom>
          <a:noFill/>
          <a:ln w="9525">
            <a:noFill/>
            <a:miter lim="800000"/>
            <a:headEnd/>
            <a:tailEnd/>
          </a:ln>
        </p:spPr>
        <p:txBody>
          <a:bodyPr>
            <a:spAutoFit/>
          </a:bodyPr>
          <a:lstStyle/>
          <a:p>
            <a:r>
              <a:rPr lang="en-US" sz="2400"/>
              <a:t>CQs=1.8 seconds.  Non-CQs=1.0 second.</a:t>
            </a: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oter Placeholder 4"/>
          <p:cNvSpPr>
            <a:spLocks noGrp="1"/>
          </p:cNvSpPr>
          <p:nvPr>
            <p:ph type="ftr" sz="quarter" idx="11"/>
          </p:nvPr>
        </p:nvSpPr>
        <p:spPr>
          <a:noFill/>
        </p:spPr>
        <p:txBody>
          <a:bodyPr/>
          <a:lstStyle/>
          <a:p>
            <a:r>
              <a:rPr lang="en-US" smtClean="0"/>
              <a:t>For Official Use Only/Law Enforcement Sensitive</a:t>
            </a:r>
          </a:p>
        </p:txBody>
      </p:sp>
      <p:sp>
        <p:nvSpPr>
          <p:cNvPr id="108547" name="Slide Number Placeholder 5"/>
          <p:cNvSpPr>
            <a:spLocks noGrp="1"/>
          </p:cNvSpPr>
          <p:nvPr>
            <p:ph type="sldNum" sz="quarter" idx="12"/>
          </p:nvPr>
        </p:nvSpPr>
        <p:spPr>
          <a:noFill/>
        </p:spPr>
        <p:txBody>
          <a:bodyPr/>
          <a:lstStyle/>
          <a:p>
            <a:fld id="{8F592D4A-B4D3-4B15-B7A7-7D63C80EF9E8}" type="slidenum">
              <a:rPr lang="en-US" smtClean="0"/>
              <a:pPr/>
              <a:t>104</a:t>
            </a:fld>
            <a:endParaRPr lang="en-US" smtClean="0"/>
          </a:p>
        </p:txBody>
      </p:sp>
      <p:pic>
        <p:nvPicPr>
          <p:cNvPr id="108548" name="Picture 8"/>
          <p:cNvPicPr>
            <a:picLocks noChangeAspect="1" noChangeArrowheads="1"/>
          </p:cNvPicPr>
          <p:nvPr/>
        </p:nvPicPr>
        <p:blipFill>
          <a:blip r:embed="rId3" cstate="print"/>
          <a:srcRect l="21896" t="53912" r="14398" b="12471"/>
          <a:stretch>
            <a:fillRect/>
          </a:stretch>
        </p:blipFill>
        <p:spPr bwMode="auto">
          <a:xfrm>
            <a:off x="260350" y="2057400"/>
            <a:ext cx="8604250" cy="3633788"/>
          </a:xfrm>
          <a:prstGeom prst="rect">
            <a:avLst/>
          </a:prstGeom>
          <a:noFill/>
          <a:ln w="25400" algn="ctr">
            <a:solidFill>
              <a:schemeClr val="tx1"/>
            </a:solidFill>
            <a:miter lim="800000"/>
            <a:headEnd/>
            <a:tailEnd/>
          </a:ln>
        </p:spPr>
      </p:pic>
      <p:sp>
        <p:nvSpPr>
          <p:cNvPr id="108549" name="Rectangle 2"/>
          <p:cNvSpPr>
            <a:spLocks noGrp="1" noChangeArrowheads="1"/>
          </p:cNvSpPr>
          <p:nvPr>
            <p:ph type="title"/>
          </p:nvPr>
        </p:nvSpPr>
        <p:spPr/>
        <p:txBody>
          <a:bodyPr/>
          <a:lstStyle/>
          <a:p>
            <a:pPr eaLnBrk="1" hangingPunct="1"/>
            <a:r>
              <a:rPr lang="en-US" b="1" smtClean="0"/>
              <a:t>Answer Delays</a:t>
            </a:r>
          </a:p>
        </p:txBody>
      </p:sp>
      <p:sp>
        <p:nvSpPr>
          <p:cNvPr id="108550" name="Line 7"/>
          <p:cNvSpPr>
            <a:spLocks noChangeShapeType="1"/>
          </p:cNvSpPr>
          <p:nvPr/>
        </p:nvSpPr>
        <p:spPr bwMode="auto">
          <a:xfrm>
            <a:off x="7572375" y="5638800"/>
            <a:ext cx="457200" cy="0"/>
          </a:xfrm>
          <a:prstGeom prst="line">
            <a:avLst/>
          </a:prstGeom>
          <a:noFill/>
          <a:ln w="31750">
            <a:solidFill>
              <a:srgbClr val="FF0000"/>
            </a:solidFill>
            <a:round/>
            <a:headEnd type="triangle" w="med" len="me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oter Placeholder 4"/>
          <p:cNvSpPr>
            <a:spLocks noGrp="1"/>
          </p:cNvSpPr>
          <p:nvPr>
            <p:ph type="ftr" sz="quarter" idx="11"/>
          </p:nvPr>
        </p:nvSpPr>
        <p:spPr>
          <a:noFill/>
        </p:spPr>
        <p:txBody>
          <a:bodyPr/>
          <a:lstStyle/>
          <a:p>
            <a:r>
              <a:rPr lang="en-US" smtClean="0"/>
              <a:t>For Official Use Only/Law Enforcement Sensitive</a:t>
            </a:r>
          </a:p>
        </p:txBody>
      </p:sp>
      <p:sp>
        <p:nvSpPr>
          <p:cNvPr id="109571" name="Slide Number Placeholder 5"/>
          <p:cNvSpPr>
            <a:spLocks noGrp="1"/>
          </p:cNvSpPr>
          <p:nvPr>
            <p:ph type="sldNum" sz="quarter" idx="12"/>
          </p:nvPr>
        </p:nvSpPr>
        <p:spPr>
          <a:noFill/>
        </p:spPr>
        <p:txBody>
          <a:bodyPr/>
          <a:lstStyle/>
          <a:p>
            <a:fld id="{0C09BB32-1F99-41C1-96DB-B3E3CF76B3A2}" type="slidenum">
              <a:rPr lang="en-US" smtClean="0"/>
              <a:pPr/>
              <a:t>105</a:t>
            </a:fld>
            <a:endParaRPr lang="en-US" smtClean="0"/>
          </a:p>
        </p:txBody>
      </p:sp>
      <p:sp>
        <p:nvSpPr>
          <p:cNvPr id="109572" name="Rectangle 2"/>
          <p:cNvSpPr>
            <a:spLocks noGrp="1" noChangeArrowheads="1"/>
          </p:cNvSpPr>
          <p:nvPr>
            <p:ph type="title"/>
          </p:nvPr>
        </p:nvSpPr>
        <p:spPr/>
        <p:txBody>
          <a:bodyPr/>
          <a:lstStyle/>
          <a:p>
            <a:pPr eaLnBrk="1" hangingPunct="1"/>
            <a:r>
              <a:rPr lang="en-US" b="1" smtClean="0"/>
              <a:t>Answer Delays</a:t>
            </a:r>
          </a:p>
        </p:txBody>
      </p:sp>
      <p:pic>
        <p:nvPicPr>
          <p:cNvPr id="109573" name="Picture 4"/>
          <p:cNvPicPr>
            <a:picLocks noChangeAspect="1" noChangeArrowheads="1"/>
          </p:cNvPicPr>
          <p:nvPr/>
        </p:nvPicPr>
        <p:blipFill>
          <a:blip r:embed="rId3" cstate="print"/>
          <a:srcRect l="11249" t="41495" r="24971" b="12471"/>
          <a:stretch>
            <a:fillRect/>
          </a:stretch>
        </p:blipFill>
        <p:spPr bwMode="auto">
          <a:xfrm>
            <a:off x="881063" y="1803400"/>
            <a:ext cx="7391400" cy="4140200"/>
          </a:xfrm>
          <a:prstGeom prst="rect">
            <a:avLst/>
          </a:prstGeom>
          <a:noFill/>
          <a:ln w="9525">
            <a:solidFill>
              <a:schemeClr val="tx1"/>
            </a:solidFill>
            <a:miter lim="800000"/>
            <a:headEnd/>
            <a:tailEnd/>
          </a:ln>
        </p:spPr>
      </p:pic>
      <p:sp>
        <p:nvSpPr>
          <p:cNvPr id="109574" name="Line 5"/>
          <p:cNvSpPr>
            <a:spLocks noChangeShapeType="1"/>
          </p:cNvSpPr>
          <p:nvPr/>
        </p:nvSpPr>
        <p:spPr bwMode="auto">
          <a:xfrm>
            <a:off x="5573713" y="5291138"/>
            <a:ext cx="228600" cy="0"/>
          </a:xfrm>
          <a:prstGeom prst="line">
            <a:avLst/>
          </a:prstGeom>
          <a:noFill/>
          <a:ln w="31750">
            <a:solidFill>
              <a:srgbClr val="FF0000"/>
            </a:solidFill>
            <a:round/>
            <a:headEnd type="triangle" w="med" len="me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oter Placeholder 4"/>
          <p:cNvSpPr>
            <a:spLocks noGrp="1"/>
          </p:cNvSpPr>
          <p:nvPr>
            <p:ph type="ftr" sz="quarter" idx="11"/>
          </p:nvPr>
        </p:nvSpPr>
        <p:spPr>
          <a:noFill/>
        </p:spPr>
        <p:txBody>
          <a:bodyPr/>
          <a:lstStyle/>
          <a:p>
            <a:r>
              <a:rPr lang="en-US" smtClean="0"/>
              <a:t>For Official Use Only/Law Enforcement Sensitive</a:t>
            </a:r>
          </a:p>
        </p:txBody>
      </p:sp>
      <p:sp>
        <p:nvSpPr>
          <p:cNvPr id="111619" name="Slide Number Placeholder 5"/>
          <p:cNvSpPr>
            <a:spLocks noGrp="1"/>
          </p:cNvSpPr>
          <p:nvPr>
            <p:ph type="sldNum" sz="quarter" idx="12"/>
          </p:nvPr>
        </p:nvSpPr>
        <p:spPr>
          <a:noFill/>
        </p:spPr>
        <p:txBody>
          <a:bodyPr/>
          <a:lstStyle/>
          <a:p>
            <a:fld id="{149AA733-00A0-4F0D-B3D8-906E2D0FF79F}" type="slidenum">
              <a:rPr lang="en-US" smtClean="0"/>
              <a:pPr/>
              <a:t>106</a:t>
            </a:fld>
            <a:endParaRPr lang="en-US" smtClean="0"/>
          </a:p>
        </p:txBody>
      </p:sp>
      <p:sp>
        <p:nvSpPr>
          <p:cNvPr id="111620" name="Rectangle 2"/>
          <p:cNvSpPr>
            <a:spLocks noGrp="1" noChangeArrowheads="1"/>
          </p:cNvSpPr>
          <p:nvPr>
            <p:ph type="title"/>
          </p:nvPr>
        </p:nvSpPr>
        <p:spPr/>
        <p:txBody>
          <a:bodyPr/>
          <a:lstStyle/>
          <a:p>
            <a:pPr eaLnBrk="1" hangingPunct="1"/>
            <a:r>
              <a:rPr lang="en-US" b="1" smtClean="0"/>
              <a:t>Answer Delays</a:t>
            </a:r>
          </a:p>
        </p:txBody>
      </p:sp>
      <p:pic>
        <p:nvPicPr>
          <p:cNvPr id="111621" name="Picture 5"/>
          <p:cNvPicPr>
            <a:picLocks noChangeAspect="1" noChangeArrowheads="1"/>
          </p:cNvPicPr>
          <p:nvPr/>
        </p:nvPicPr>
        <p:blipFill>
          <a:blip r:embed="rId3" cstate="print"/>
          <a:srcRect l="1875" t="25035" r="13348" b="12564"/>
          <a:stretch>
            <a:fillRect/>
          </a:stretch>
        </p:blipFill>
        <p:spPr bwMode="auto">
          <a:xfrm>
            <a:off x="914400" y="1792288"/>
            <a:ext cx="7162800" cy="4216400"/>
          </a:xfrm>
          <a:prstGeom prst="rect">
            <a:avLst/>
          </a:prstGeom>
          <a:noFill/>
          <a:ln w="9525">
            <a:solidFill>
              <a:schemeClr val="tx1"/>
            </a:solidFill>
            <a:miter lim="800000"/>
            <a:headEnd/>
            <a:tailEnd/>
          </a:ln>
        </p:spPr>
      </p:pic>
      <p:sp>
        <p:nvSpPr>
          <p:cNvPr id="111622" name="Down Arrow 7"/>
          <p:cNvSpPr>
            <a:spLocks noChangeArrowheads="1"/>
          </p:cNvSpPr>
          <p:nvPr/>
        </p:nvSpPr>
        <p:spPr bwMode="auto">
          <a:xfrm flipV="1">
            <a:off x="3024188" y="5421313"/>
            <a:ext cx="111125" cy="228600"/>
          </a:xfrm>
          <a:prstGeom prst="downArrow">
            <a:avLst>
              <a:gd name="adj1" fmla="val 50000"/>
              <a:gd name="adj2" fmla="val 49371"/>
            </a:avLst>
          </a:prstGeom>
          <a:noFill/>
          <a:ln w="12700">
            <a:solidFill>
              <a:srgbClr val="FF0000"/>
            </a:solidFill>
            <a:round/>
            <a:headEnd type="triangle" w="med" len="me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ooter Placeholder 4"/>
          <p:cNvSpPr>
            <a:spLocks noGrp="1"/>
          </p:cNvSpPr>
          <p:nvPr>
            <p:ph type="ftr" sz="quarter" idx="11"/>
          </p:nvPr>
        </p:nvSpPr>
        <p:spPr>
          <a:noFill/>
        </p:spPr>
        <p:txBody>
          <a:bodyPr/>
          <a:lstStyle/>
          <a:p>
            <a:r>
              <a:rPr lang="en-US" smtClean="0"/>
              <a:t>For Official Use Only/Law Enforcement Sensitive</a:t>
            </a:r>
          </a:p>
        </p:txBody>
      </p:sp>
      <p:sp>
        <p:nvSpPr>
          <p:cNvPr id="112643" name="Slide Number Placeholder 5"/>
          <p:cNvSpPr>
            <a:spLocks noGrp="1"/>
          </p:cNvSpPr>
          <p:nvPr>
            <p:ph type="sldNum" sz="quarter" idx="12"/>
          </p:nvPr>
        </p:nvSpPr>
        <p:spPr>
          <a:noFill/>
        </p:spPr>
        <p:txBody>
          <a:bodyPr/>
          <a:lstStyle/>
          <a:p>
            <a:fld id="{459F153B-BD51-4158-9C6D-034E2B5D31B9}" type="slidenum">
              <a:rPr lang="en-US" smtClean="0"/>
              <a:pPr/>
              <a:t>107</a:t>
            </a:fld>
            <a:endParaRPr lang="en-US" smtClean="0"/>
          </a:p>
        </p:txBody>
      </p:sp>
      <p:sp>
        <p:nvSpPr>
          <p:cNvPr id="112644" name="Rectangle 2"/>
          <p:cNvSpPr>
            <a:spLocks noGrp="1" noChangeArrowheads="1"/>
          </p:cNvSpPr>
          <p:nvPr>
            <p:ph type="title"/>
          </p:nvPr>
        </p:nvSpPr>
        <p:spPr/>
        <p:txBody>
          <a:bodyPr/>
          <a:lstStyle/>
          <a:p>
            <a:pPr eaLnBrk="1" hangingPunct="1"/>
            <a:r>
              <a:rPr lang="en-US" b="1" smtClean="0"/>
              <a:t>Any Criteria?</a:t>
            </a:r>
          </a:p>
        </p:txBody>
      </p:sp>
      <p:pic>
        <p:nvPicPr>
          <p:cNvPr id="112645" name="Picture 6"/>
          <p:cNvPicPr>
            <a:picLocks noChangeAspect="1" noChangeArrowheads="1"/>
          </p:cNvPicPr>
          <p:nvPr/>
        </p:nvPicPr>
        <p:blipFill>
          <a:blip r:embed="rId3" cstate="print"/>
          <a:srcRect l="3149" t="57007" r="21222" b="12471"/>
          <a:stretch>
            <a:fillRect/>
          </a:stretch>
        </p:blipFill>
        <p:spPr bwMode="auto">
          <a:xfrm>
            <a:off x="271463" y="2208213"/>
            <a:ext cx="8610600" cy="2779712"/>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oter Placeholder 4"/>
          <p:cNvSpPr>
            <a:spLocks noGrp="1"/>
          </p:cNvSpPr>
          <p:nvPr>
            <p:ph type="ftr" sz="quarter" idx="11"/>
          </p:nvPr>
        </p:nvSpPr>
        <p:spPr>
          <a:noFill/>
        </p:spPr>
        <p:txBody>
          <a:bodyPr/>
          <a:lstStyle/>
          <a:p>
            <a:r>
              <a:rPr lang="en-US" smtClean="0"/>
              <a:t>For Official Use Only/Law Enforcement Sensitive</a:t>
            </a:r>
          </a:p>
        </p:txBody>
      </p:sp>
      <p:sp>
        <p:nvSpPr>
          <p:cNvPr id="113667" name="Slide Number Placeholder 5"/>
          <p:cNvSpPr>
            <a:spLocks noGrp="1"/>
          </p:cNvSpPr>
          <p:nvPr>
            <p:ph type="sldNum" sz="quarter" idx="12"/>
          </p:nvPr>
        </p:nvSpPr>
        <p:spPr>
          <a:noFill/>
        </p:spPr>
        <p:txBody>
          <a:bodyPr/>
          <a:lstStyle/>
          <a:p>
            <a:fld id="{26B66B33-8927-48EE-8D3C-DB6A921D2F7E}" type="slidenum">
              <a:rPr lang="en-US" smtClean="0"/>
              <a:pPr/>
              <a:t>108</a:t>
            </a:fld>
            <a:endParaRPr lang="en-US" smtClean="0"/>
          </a:p>
        </p:txBody>
      </p:sp>
      <p:sp>
        <p:nvSpPr>
          <p:cNvPr id="113668" name="Rectangle 2"/>
          <p:cNvSpPr>
            <a:spLocks noGrp="1" noChangeArrowheads="1"/>
          </p:cNvSpPr>
          <p:nvPr>
            <p:ph type="title"/>
          </p:nvPr>
        </p:nvSpPr>
        <p:spPr/>
        <p:txBody>
          <a:bodyPr/>
          <a:lstStyle/>
          <a:p>
            <a:pPr eaLnBrk="1" hangingPunct="1"/>
            <a:r>
              <a:rPr lang="en-US" b="1" smtClean="0"/>
              <a:t>Conclusion</a:t>
            </a:r>
          </a:p>
        </p:txBody>
      </p:sp>
      <p:sp>
        <p:nvSpPr>
          <p:cNvPr id="113669" name="Rectangle 3"/>
          <p:cNvSpPr>
            <a:spLocks noGrp="1" noChangeArrowheads="1"/>
          </p:cNvSpPr>
          <p:nvPr>
            <p:ph type="body" idx="1"/>
          </p:nvPr>
        </p:nvSpPr>
        <p:spPr>
          <a:xfrm>
            <a:off x="381000" y="2209800"/>
            <a:ext cx="8305800" cy="3505200"/>
          </a:xfrm>
        </p:spPr>
        <p:txBody>
          <a:bodyPr/>
          <a:lstStyle/>
          <a:p>
            <a:pPr eaLnBrk="1" hangingPunct="1">
              <a:lnSpc>
                <a:spcPct val="110000"/>
              </a:lnSpc>
            </a:pPr>
            <a:r>
              <a:rPr lang="en-US" sz="3400" b="1" dirty="0" smtClean="0"/>
              <a:t>What is the key to CM identification?</a:t>
            </a:r>
          </a:p>
          <a:p>
            <a:pPr lvl="1" eaLnBrk="1" hangingPunct="1">
              <a:lnSpc>
                <a:spcPct val="110000"/>
              </a:lnSpc>
            </a:pPr>
            <a:r>
              <a:rPr lang="en-US" sz="3000" b="1" dirty="0" smtClean="0"/>
              <a:t>Atypical Physiology</a:t>
            </a:r>
          </a:p>
          <a:p>
            <a:pPr lvl="1" eaLnBrk="1" hangingPunct="1">
              <a:lnSpc>
                <a:spcPct val="110000"/>
              </a:lnSpc>
            </a:pPr>
            <a:r>
              <a:rPr lang="en-US" sz="3000" b="1" dirty="0" smtClean="0"/>
              <a:t>Specificity</a:t>
            </a:r>
          </a:p>
          <a:p>
            <a:pPr lvl="1" eaLnBrk="1" hangingPunct="1">
              <a:lnSpc>
                <a:spcPct val="110000"/>
              </a:lnSpc>
            </a:pPr>
            <a:r>
              <a:rPr lang="en-US" sz="3000" b="1" dirty="0" smtClean="0"/>
              <a:t>Frequency</a:t>
            </a:r>
          </a:p>
          <a:p>
            <a:pPr lvl="1" eaLnBrk="1" hangingPunct="1">
              <a:lnSpc>
                <a:spcPct val="110000"/>
              </a:lnSpc>
            </a:pPr>
            <a:r>
              <a:rPr lang="en-US" sz="3000" b="1" dirty="0" smtClean="0"/>
              <a:t>Clusters</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5363" name="Slide Number Placeholder 6"/>
          <p:cNvSpPr>
            <a:spLocks noGrp="1"/>
          </p:cNvSpPr>
          <p:nvPr>
            <p:ph type="sldNum" sz="quarter" idx="12"/>
          </p:nvPr>
        </p:nvSpPr>
        <p:spPr>
          <a:noFill/>
        </p:spPr>
        <p:txBody>
          <a:bodyPr/>
          <a:lstStyle/>
          <a:p>
            <a:fld id="{1F8FE857-5574-4F45-8769-F42DE67D1A1D}" type="slidenum">
              <a:rPr lang="en-US" smtClean="0"/>
              <a:pPr/>
              <a:t>11</a:t>
            </a:fld>
            <a:endParaRPr lang="en-US" smtClean="0"/>
          </a:p>
        </p:txBody>
      </p:sp>
      <p:sp>
        <p:nvSpPr>
          <p:cNvPr id="15364" name="Rectangle 2"/>
          <p:cNvSpPr>
            <a:spLocks noGrp="1" noChangeArrowheads="1"/>
          </p:cNvSpPr>
          <p:nvPr>
            <p:ph type="title"/>
          </p:nvPr>
        </p:nvSpPr>
        <p:spPr/>
        <p:txBody>
          <a:bodyPr/>
          <a:lstStyle/>
          <a:p>
            <a:pPr eaLnBrk="1" hangingPunct="1"/>
            <a:r>
              <a:rPr lang="en-US" b="1" smtClean="0"/>
              <a:t>False Apnea</a:t>
            </a:r>
          </a:p>
        </p:txBody>
      </p:sp>
      <p:pic>
        <p:nvPicPr>
          <p:cNvPr id="15365" name="Picture 5"/>
          <p:cNvPicPr>
            <a:picLocks noChangeAspect="1" noChangeArrowheads="1"/>
          </p:cNvPicPr>
          <p:nvPr/>
        </p:nvPicPr>
        <p:blipFill>
          <a:blip r:embed="rId3" cstate="print"/>
          <a:srcRect l="34033" t="21875" r="52083" b="48039"/>
          <a:stretch>
            <a:fillRect/>
          </a:stretch>
        </p:blipFill>
        <p:spPr bwMode="auto">
          <a:xfrm>
            <a:off x="2438400" y="1600200"/>
            <a:ext cx="4038600" cy="4572000"/>
          </a:xfrm>
          <a:prstGeom prst="rect">
            <a:avLst/>
          </a:prstGeom>
          <a:noFill/>
          <a:ln w="19050">
            <a:solidFill>
              <a:schemeClr val="tx1"/>
            </a:solidFill>
            <a:miter lim="800000"/>
            <a:headEnd/>
            <a:tailEnd/>
          </a:ln>
        </p:spPr>
      </p:pic>
      <p:cxnSp>
        <p:nvCxnSpPr>
          <p:cNvPr id="15366" name="Straight Connector 14"/>
          <p:cNvCxnSpPr>
            <a:cxnSpLocks noChangeShapeType="1"/>
          </p:cNvCxnSpPr>
          <p:nvPr/>
        </p:nvCxnSpPr>
        <p:spPr bwMode="auto">
          <a:xfrm rot="10800000" flipV="1">
            <a:off x="1828800" y="3883025"/>
            <a:ext cx="2954338" cy="3175"/>
          </a:xfrm>
          <a:prstGeom prst="line">
            <a:avLst/>
          </a:prstGeom>
          <a:noFill/>
          <a:ln w="9525" algn="ctr">
            <a:solidFill>
              <a:schemeClr val="tx1"/>
            </a:solidFill>
            <a:prstDash val="lgDash"/>
            <a:round/>
            <a:headEnd/>
            <a:tailEnd/>
          </a:ln>
        </p:spPr>
      </p:cxnSp>
      <p:cxnSp>
        <p:nvCxnSpPr>
          <p:cNvPr id="15367" name="Straight Connector 15"/>
          <p:cNvCxnSpPr>
            <a:cxnSpLocks noChangeShapeType="1"/>
          </p:cNvCxnSpPr>
          <p:nvPr/>
        </p:nvCxnSpPr>
        <p:spPr bwMode="auto">
          <a:xfrm rot="10800000" flipV="1">
            <a:off x="1828800" y="5226050"/>
            <a:ext cx="2954338" cy="31750"/>
          </a:xfrm>
          <a:prstGeom prst="line">
            <a:avLst/>
          </a:prstGeom>
          <a:noFill/>
          <a:ln w="9525" algn="ctr">
            <a:solidFill>
              <a:schemeClr val="tx1"/>
            </a:solidFill>
            <a:prstDash val="lgDash"/>
            <a:round/>
            <a:headEnd/>
            <a:tailEnd/>
          </a:ln>
        </p:spPr>
      </p:cxnSp>
      <p:sp>
        <p:nvSpPr>
          <p:cNvPr id="15368" name="TextBox 28"/>
          <p:cNvSpPr txBox="1">
            <a:spLocks noChangeArrowheads="1"/>
          </p:cNvSpPr>
          <p:nvPr/>
        </p:nvSpPr>
        <p:spPr bwMode="auto">
          <a:xfrm>
            <a:off x="574675" y="3679825"/>
            <a:ext cx="1600200" cy="369888"/>
          </a:xfrm>
          <a:prstGeom prst="rect">
            <a:avLst/>
          </a:prstGeom>
          <a:noFill/>
          <a:ln w="9525">
            <a:noFill/>
            <a:miter lim="800000"/>
            <a:headEnd/>
            <a:tailEnd/>
          </a:ln>
        </p:spPr>
        <p:txBody>
          <a:bodyPr>
            <a:spAutoFit/>
          </a:bodyPr>
          <a:lstStyle/>
          <a:p>
            <a:r>
              <a:rPr lang="en-US"/>
              <a:t>Baseline</a:t>
            </a:r>
          </a:p>
        </p:txBody>
      </p:sp>
      <p:sp>
        <p:nvSpPr>
          <p:cNvPr id="15369" name="TextBox 29"/>
          <p:cNvSpPr txBox="1">
            <a:spLocks noChangeArrowheads="1"/>
          </p:cNvSpPr>
          <p:nvPr/>
        </p:nvSpPr>
        <p:spPr bwMode="auto">
          <a:xfrm>
            <a:off x="577850" y="5049838"/>
            <a:ext cx="1600200" cy="369887"/>
          </a:xfrm>
          <a:prstGeom prst="rect">
            <a:avLst/>
          </a:prstGeom>
          <a:noFill/>
          <a:ln w="9525">
            <a:noFill/>
            <a:miter lim="800000"/>
            <a:headEnd/>
            <a:tailEnd/>
          </a:ln>
        </p:spPr>
        <p:txBody>
          <a:bodyPr>
            <a:spAutoFit/>
          </a:bodyPr>
          <a:lstStyle/>
          <a:p>
            <a:r>
              <a:rPr lang="en-US"/>
              <a:t>Baseline</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6387" name="Slide Number Placeholder 5"/>
          <p:cNvSpPr>
            <a:spLocks noGrp="1"/>
          </p:cNvSpPr>
          <p:nvPr>
            <p:ph type="sldNum" sz="quarter" idx="12"/>
          </p:nvPr>
        </p:nvSpPr>
        <p:spPr>
          <a:noFill/>
        </p:spPr>
        <p:txBody>
          <a:bodyPr/>
          <a:lstStyle/>
          <a:p>
            <a:fld id="{C9C740A9-42F0-4E7B-B201-F5D09D86FF4E}" type="slidenum">
              <a:rPr lang="en-US" smtClean="0"/>
              <a:pPr/>
              <a:t>12</a:t>
            </a:fld>
            <a:endParaRPr lang="en-US" smtClean="0"/>
          </a:p>
        </p:txBody>
      </p:sp>
      <p:sp>
        <p:nvSpPr>
          <p:cNvPr id="16388" name="Rectangle 2"/>
          <p:cNvSpPr>
            <a:spLocks noGrp="1" noChangeArrowheads="1"/>
          </p:cNvSpPr>
          <p:nvPr>
            <p:ph type="title"/>
          </p:nvPr>
        </p:nvSpPr>
        <p:spPr/>
        <p:txBody>
          <a:bodyPr/>
          <a:lstStyle/>
          <a:p>
            <a:pPr eaLnBrk="1" hangingPunct="1"/>
            <a:r>
              <a:rPr lang="en-US" smtClean="0"/>
              <a:t>False Apnea</a:t>
            </a:r>
          </a:p>
        </p:txBody>
      </p:sp>
      <p:pic>
        <p:nvPicPr>
          <p:cNvPr id="16389" name="Picture 3"/>
          <p:cNvPicPr>
            <a:picLocks noChangeAspect="1" noChangeArrowheads="1"/>
          </p:cNvPicPr>
          <p:nvPr/>
        </p:nvPicPr>
        <p:blipFill>
          <a:blip r:embed="rId2" cstate="print"/>
          <a:srcRect l="36250" t="41406" r="37500" b="12500"/>
          <a:stretch>
            <a:fillRect/>
          </a:stretch>
        </p:blipFill>
        <p:spPr bwMode="auto">
          <a:xfrm>
            <a:off x="2667000" y="1676400"/>
            <a:ext cx="3768725" cy="4495800"/>
          </a:xfrm>
          <a:prstGeom prst="rect">
            <a:avLst/>
          </a:prstGeom>
          <a:noFill/>
          <a:ln w="9525" algn="ctr">
            <a:solidFill>
              <a:schemeClr val="tx1"/>
            </a:solidFill>
            <a:miter lim="800000"/>
            <a:headEnd/>
            <a:tailEnd/>
          </a:ln>
        </p:spPr>
      </p:pic>
      <p:sp>
        <p:nvSpPr>
          <p:cNvPr id="16390" name="Oval 6"/>
          <p:cNvSpPr>
            <a:spLocks noChangeArrowheads="1"/>
          </p:cNvSpPr>
          <p:nvPr/>
        </p:nvSpPr>
        <p:spPr bwMode="auto">
          <a:xfrm>
            <a:off x="3657600" y="1733550"/>
            <a:ext cx="914400" cy="457200"/>
          </a:xfrm>
          <a:prstGeom prst="ellipse">
            <a:avLst/>
          </a:prstGeom>
          <a:noFill/>
          <a:ln w="15875">
            <a:solidFill>
              <a:srgbClr val="0000FF"/>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7411" name="Slide Number Placeholder 6"/>
          <p:cNvSpPr>
            <a:spLocks noGrp="1"/>
          </p:cNvSpPr>
          <p:nvPr>
            <p:ph type="sldNum" sz="quarter" idx="12"/>
          </p:nvPr>
        </p:nvSpPr>
        <p:spPr>
          <a:noFill/>
        </p:spPr>
        <p:txBody>
          <a:bodyPr/>
          <a:lstStyle/>
          <a:p>
            <a:fld id="{99B344CA-804D-4A6A-B73D-EDAE93E9301A}" type="slidenum">
              <a:rPr lang="en-US" smtClean="0"/>
              <a:pPr/>
              <a:t>13</a:t>
            </a:fld>
            <a:endParaRPr lang="en-US" smtClean="0"/>
          </a:p>
        </p:txBody>
      </p:sp>
      <p:sp>
        <p:nvSpPr>
          <p:cNvPr id="17412" name="Rectangle 4"/>
          <p:cNvSpPr>
            <a:spLocks noGrp="1" noChangeArrowheads="1"/>
          </p:cNvSpPr>
          <p:nvPr>
            <p:ph type="title"/>
          </p:nvPr>
        </p:nvSpPr>
        <p:spPr/>
        <p:txBody>
          <a:bodyPr/>
          <a:lstStyle/>
          <a:p>
            <a:pPr eaLnBrk="1" hangingPunct="1"/>
            <a:r>
              <a:rPr lang="en-US" b="1" smtClean="0"/>
              <a:t>False Apnea</a:t>
            </a:r>
          </a:p>
        </p:txBody>
      </p:sp>
      <p:pic>
        <p:nvPicPr>
          <p:cNvPr id="17413" name="Picture 12"/>
          <p:cNvPicPr>
            <a:picLocks noChangeAspect="1" noChangeArrowheads="1"/>
          </p:cNvPicPr>
          <p:nvPr/>
        </p:nvPicPr>
        <p:blipFill>
          <a:blip r:embed="rId3" cstate="print"/>
          <a:srcRect l="24971" t="15659" r="44394" b="42192"/>
          <a:stretch>
            <a:fillRect/>
          </a:stretch>
        </p:blipFill>
        <p:spPr bwMode="auto">
          <a:xfrm>
            <a:off x="2684463" y="1831975"/>
            <a:ext cx="3735387" cy="4111625"/>
          </a:xfrm>
          <a:prstGeom prst="rect">
            <a:avLst/>
          </a:prstGeom>
          <a:noFill/>
          <a:ln w="9525">
            <a:solidFill>
              <a:schemeClr val="tx1"/>
            </a:solidFill>
            <a:miter lim="800000"/>
            <a:headEnd/>
            <a:tailEnd/>
          </a:ln>
        </p:spPr>
      </p:pic>
      <p:sp>
        <p:nvSpPr>
          <p:cNvPr id="17414" name="Line 13"/>
          <p:cNvSpPr>
            <a:spLocks noChangeShapeType="1"/>
          </p:cNvSpPr>
          <p:nvPr/>
        </p:nvSpPr>
        <p:spPr bwMode="auto">
          <a:xfrm>
            <a:off x="4467225" y="2133600"/>
            <a:ext cx="0" cy="609600"/>
          </a:xfrm>
          <a:prstGeom prst="line">
            <a:avLst/>
          </a:prstGeom>
          <a:noFill/>
          <a:ln w="50800">
            <a:solidFill>
              <a:srgbClr val="FF0000"/>
            </a:solidFill>
            <a:round/>
            <a:headEnd/>
            <a:tailEnd type="triangle" w="lg" len="lg"/>
          </a:ln>
        </p:spPr>
        <p:txBody>
          <a:bodyPr/>
          <a:lstStyle/>
          <a:p>
            <a:endParaRPr lang="en-US"/>
          </a:p>
        </p:txBody>
      </p:sp>
      <p:sp>
        <p:nvSpPr>
          <p:cNvPr id="17415" name="Line 14"/>
          <p:cNvSpPr>
            <a:spLocks noChangeShapeType="1"/>
          </p:cNvSpPr>
          <p:nvPr/>
        </p:nvSpPr>
        <p:spPr bwMode="auto">
          <a:xfrm>
            <a:off x="4467225" y="3581400"/>
            <a:ext cx="0" cy="609600"/>
          </a:xfrm>
          <a:prstGeom prst="line">
            <a:avLst/>
          </a:prstGeom>
          <a:noFill/>
          <a:ln w="50800">
            <a:solidFill>
              <a:srgbClr val="FF0000"/>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8435" name="Slide Number Placeholder 6"/>
          <p:cNvSpPr>
            <a:spLocks noGrp="1"/>
          </p:cNvSpPr>
          <p:nvPr>
            <p:ph type="sldNum" sz="quarter" idx="12"/>
          </p:nvPr>
        </p:nvSpPr>
        <p:spPr>
          <a:noFill/>
        </p:spPr>
        <p:txBody>
          <a:bodyPr/>
          <a:lstStyle/>
          <a:p>
            <a:fld id="{2F9141A4-33F9-41DC-847E-102BB2070031}" type="slidenum">
              <a:rPr lang="en-US" smtClean="0"/>
              <a:pPr/>
              <a:t>14</a:t>
            </a:fld>
            <a:endParaRPr lang="en-US" smtClean="0"/>
          </a:p>
        </p:txBody>
      </p:sp>
      <p:sp>
        <p:nvSpPr>
          <p:cNvPr id="18436" name="Rectangle 2"/>
          <p:cNvSpPr>
            <a:spLocks noGrp="1" noChangeArrowheads="1"/>
          </p:cNvSpPr>
          <p:nvPr>
            <p:ph type="title"/>
          </p:nvPr>
        </p:nvSpPr>
        <p:spPr/>
        <p:txBody>
          <a:bodyPr/>
          <a:lstStyle/>
          <a:p>
            <a:pPr eaLnBrk="1" hangingPunct="1"/>
            <a:r>
              <a:rPr lang="en-US" b="1" smtClean="0"/>
              <a:t>False Apnea</a:t>
            </a:r>
          </a:p>
        </p:txBody>
      </p:sp>
      <p:pic>
        <p:nvPicPr>
          <p:cNvPr id="18437" name="Picture 11"/>
          <p:cNvPicPr>
            <a:picLocks noChangeAspect="1" noChangeArrowheads="1"/>
          </p:cNvPicPr>
          <p:nvPr/>
        </p:nvPicPr>
        <p:blipFill>
          <a:blip r:embed="rId3" cstate="print"/>
          <a:srcRect l="38095" t="40599" r="44394" b="14064"/>
          <a:stretch>
            <a:fillRect/>
          </a:stretch>
        </p:blipFill>
        <p:spPr bwMode="auto">
          <a:xfrm>
            <a:off x="2863850" y="1673225"/>
            <a:ext cx="3425825" cy="4422775"/>
          </a:xfrm>
          <a:prstGeom prst="rect">
            <a:avLst/>
          </a:prstGeom>
          <a:noFill/>
          <a:ln w="9525">
            <a:solidFill>
              <a:schemeClr val="tx1"/>
            </a:solidFill>
            <a:miter lim="800000"/>
            <a:headEnd/>
            <a:tailEnd/>
          </a:ln>
        </p:spPr>
      </p:pic>
      <p:sp>
        <p:nvSpPr>
          <p:cNvPr id="18438" name="Line 12"/>
          <p:cNvSpPr>
            <a:spLocks noChangeShapeType="1"/>
          </p:cNvSpPr>
          <p:nvPr/>
        </p:nvSpPr>
        <p:spPr bwMode="auto">
          <a:xfrm>
            <a:off x="4419600" y="2286000"/>
            <a:ext cx="0" cy="609600"/>
          </a:xfrm>
          <a:prstGeom prst="line">
            <a:avLst/>
          </a:prstGeom>
          <a:noFill/>
          <a:ln w="50800">
            <a:solidFill>
              <a:srgbClr val="FF0000"/>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9459" name="Slide Number Placeholder 6"/>
          <p:cNvSpPr>
            <a:spLocks noGrp="1"/>
          </p:cNvSpPr>
          <p:nvPr>
            <p:ph type="sldNum" sz="quarter" idx="12"/>
          </p:nvPr>
        </p:nvSpPr>
        <p:spPr>
          <a:noFill/>
        </p:spPr>
        <p:txBody>
          <a:bodyPr/>
          <a:lstStyle/>
          <a:p>
            <a:fld id="{4EAB1D1A-0AB3-4D90-BE4D-1F8158230348}" type="slidenum">
              <a:rPr lang="en-US" smtClean="0"/>
              <a:pPr/>
              <a:t>15</a:t>
            </a:fld>
            <a:endParaRPr lang="en-US" smtClean="0"/>
          </a:p>
        </p:txBody>
      </p:sp>
      <p:sp>
        <p:nvSpPr>
          <p:cNvPr id="19460" name="Rectangle 2"/>
          <p:cNvSpPr>
            <a:spLocks noGrp="1" noChangeArrowheads="1"/>
          </p:cNvSpPr>
          <p:nvPr>
            <p:ph type="title"/>
          </p:nvPr>
        </p:nvSpPr>
        <p:spPr/>
        <p:txBody>
          <a:bodyPr/>
          <a:lstStyle/>
          <a:p>
            <a:pPr eaLnBrk="1" hangingPunct="1"/>
            <a:r>
              <a:rPr lang="en-US" b="1" smtClean="0"/>
              <a:t>False Apnea</a:t>
            </a:r>
          </a:p>
        </p:txBody>
      </p:sp>
      <p:pic>
        <p:nvPicPr>
          <p:cNvPr id="20481" name="Picture 1"/>
          <p:cNvPicPr>
            <a:picLocks noChangeAspect="1" noChangeArrowheads="1"/>
          </p:cNvPicPr>
          <p:nvPr/>
        </p:nvPicPr>
        <p:blipFill>
          <a:blip r:embed="rId3" cstate="print"/>
          <a:srcRect l="2431" t="16765" r="55556" b="12500"/>
          <a:stretch>
            <a:fillRect/>
          </a:stretch>
        </p:blipFill>
        <p:spPr bwMode="auto">
          <a:xfrm>
            <a:off x="1535148" y="1635162"/>
            <a:ext cx="6063336" cy="4537038"/>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9459" name="Slide Number Placeholder 6"/>
          <p:cNvSpPr>
            <a:spLocks noGrp="1"/>
          </p:cNvSpPr>
          <p:nvPr>
            <p:ph type="sldNum" sz="quarter" idx="12"/>
          </p:nvPr>
        </p:nvSpPr>
        <p:spPr>
          <a:noFill/>
        </p:spPr>
        <p:txBody>
          <a:bodyPr/>
          <a:lstStyle/>
          <a:p>
            <a:fld id="{4EAB1D1A-0AB3-4D90-BE4D-1F8158230348}" type="slidenum">
              <a:rPr lang="en-US" smtClean="0"/>
              <a:pPr/>
              <a:t>16</a:t>
            </a:fld>
            <a:endParaRPr lang="en-US" smtClean="0"/>
          </a:p>
        </p:txBody>
      </p:sp>
      <p:sp>
        <p:nvSpPr>
          <p:cNvPr id="19460" name="Rectangle 2"/>
          <p:cNvSpPr>
            <a:spLocks noGrp="1" noChangeArrowheads="1"/>
          </p:cNvSpPr>
          <p:nvPr>
            <p:ph type="title"/>
          </p:nvPr>
        </p:nvSpPr>
        <p:spPr/>
        <p:txBody>
          <a:bodyPr/>
          <a:lstStyle/>
          <a:p>
            <a:pPr eaLnBrk="1" hangingPunct="1"/>
            <a:r>
              <a:rPr lang="en-US" b="1" smtClean="0"/>
              <a:t>False Apnea</a:t>
            </a:r>
          </a:p>
        </p:txBody>
      </p:sp>
      <p:pic>
        <p:nvPicPr>
          <p:cNvPr id="71682" name="Picture 2"/>
          <p:cNvPicPr>
            <a:picLocks noChangeAspect="1" noChangeArrowheads="1"/>
          </p:cNvPicPr>
          <p:nvPr/>
        </p:nvPicPr>
        <p:blipFill>
          <a:blip r:embed="rId3" cstate="print"/>
          <a:srcRect l="2778" t="20313" r="62847" b="12500"/>
          <a:stretch>
            <a:fillRect/>
          </a:stretch>
        </p:blipFill>
        <p:spPr bwMode="auto">
          <a:xfrm>
            <a:off x="1937274" y="1604818"/>
            <a:ext cx="5257800" cy="4567382"/>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0483" name="Slide Number Placeholder 5"/>
          <p:cNvSpPr>
            <a:spLocks noGrp="1"/>
          </p:cNvSpPr>
          <p:nvPr>
            <p:ph type="sldNum" sz="quarter" idx="12"/>
          </p:nvPr>
        </p:nvSpPr>
        <p:spPr>
          <a:noFill/>
        </p:spPr>
        <p:txBody>
          <a:bodyPr/>
          <a:lstStyle/>
          <a:p>
            <a:fld id="{00E64B77-FC09-49C4-A75A-4D0B13EF5EBF}" type="slidenum">
              <a:rPr lang="en-US" smtClean="0"/>
              <a:pPr/>
              <a:t>17</a:t>
            </a:fld>
            <a:endParaRPr lang="en-US" smtClean="0"/>
          </a:p>
        </p:txBody>
      </p:sp>
      <p:sp>
        <p:nvSpPr>
          <p:cNvPr id="20484" name="Rectangle 2"/>
          <p:cNvSpPr>
            <a:spLocks noGrp="1" noChangeArrowheads="1"/>
          </p:cNvSpPr>
          <p:nvPr>
            <p:ph type="title"/>
          </p:nvPr>
        </p:nvSpPr>
        <p:spPr/>
        <p:txBody>
          <a:bodyPr/>
          <a:lstStyle/>
          <a:p>
            <a:pPr eaLnBrk="1" hangingPunct="1"/>
            <a:r>
              <a:rPr lang="en-US" b="1" smtClean="0"/>
              <a:t>Exaggerated </a:t>
            </a:r>
            <a:br>
              <a:rPr lang="en-US" b="1" smtClean="0"/>
            </a:br>
            <a:r>
              <a:rPr lang="en-US" b="1" smtClean="0"/>
              <a:t>Exhalation Cycle</a:t>
            </a:r>
          </a:p>
        </p:txBody>
      </p:sp>
      <p:sp>
        <p:nvSpPr>
          <p:cNvPr id="20485" name="Rectangle 3"/>
          <p:cNvSpPr>
            <a:spLocks noGrp="1" noChangeArrowheads="1"/>
          </p:cNvSpPr>
          <p:nvPr>
            <p:ph type="body" idx="1"/>
          </p:nvPr>
        </p:nvSpPr>
        <p:spPr>
          <a:xfrm>
            <a:off x="949325" y="2209800"/>
            <a:ext cx="7661275" cy="3505200"/>
          </a:xfrm>
        </p:spPr>
        <p:txBody>
          <a:bodyPr/>
          <a:lstStyle/>
          <a:p>
            <a:pPr eaLnBrk="1" hangingPunct="1">
              <a:lnSpc>
                <a:spcPct val="120000"/>
              </a:lnSpc>
            </a:pPr>
            <a:r>
              <a:rPr lang="en-US" b="1" smtClean="0"/>
              <a:t>Similar to false apnea</a:t>
            </a:r>
          </a:p>
          <a:p>
            <a:pPr eaLnBrk="1" hangingPunct="1">
              <a:lnSpc>
                <a:spcPct val="120000"/>
              </a:lnSpc>
            </a:pPr>
            <a:r>
              <a:rPr lang="en-US" b="1" smtClean="0"/>
              <a:t>One cycle of drawn-out exhalation</a:t>
            </a:r>
          </a:p>
          <a:p>
            <a:pPr eaLnBrk="1" hangingPunct="1">
              <a:lnSpc>
                <a:spcPct val="120000"/>
              </a:lnSpc>
            </a:pPr>
            <a:r>
              <a:rPr lang="en-US" b="1" smtClean="0"/>
              <a:t>Often falling below the baseline</a:t>
            </a:r>
          </a:p>
          <a:p>
            <a:pPr eaLnBrk="1" hangingPunct="1">
              <a:lnSpc>
                <a:spcPct val="120000"/>
              </a:lnSpc>
            </a:pPr>
            <a:r>
              <a:rPr lang="en-US" b="1" smtClean="0"/>
              <a:t>Immediately followed by a single deep breath</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1507" name="Slide Number Placeholder 6"/>
          <p:cNvSpPr>
            <a:spLocks noGrp="1"/>
          </p:cNvSpPr>
          <p:nvPr>
            <p:ph type="sldNum" sz="quarter" idx="12"/>
          </p:nvPr>
        </p:nvSpPr>
        <p:spPr>
          <a:noFill/>
        </p:spPr>
        <p:txBody>
          <a:bodyPr/>
          <a:lstStyle/>
          <a:p>
            <a:fld id="{3A9D739C-A180-4A97-8C41-F907C44CE66F}" type="slidenum">
              <a:rPr lang="en-US" smtClean="0"/>
              <a:pPr/>
              <a:t>18</a:t>
            </a:fld>
            <a:endParaRPr lang="en-US" smtClean="0"/>
          </a:p>
        </p:txBody>
      </p:sp>
      <p:sp>
        <p:nvSpPr>
          <p:cNvPr id="21508"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Exhalation Cycle</a:t>
            </a:r>
          </a:p>
        </p:txBody>
      </p:sp>
      <p:pic>
        <p:nvPicPr>
          <p:cNvPr id="21509" name="Picture 3" descr="Example24"/>
          <p:cNvPicPr>
            <a:picLocks noGrp="1" noChangeAspect="1" noChangeArrowheads="1"/>
          </p:cNvPicPr>
          <p:nvPr>
            <p:ph sz="half" idx="1"/>
          </p:nvPr>
        </p:nvPicPr>
        <p:blipFill>
          <a:blip r:embed="rId3" cstate="print"/>
          <a:srcRect l="5630" t="1822" r="26268" b="3642"/>
          <a:stretch>
            <a:fillRect/>
          </a:stretch>
        </p:blipFill>
        <p:spPr>
          <a:xfrm>
            <a:off x="1768475" y="1751013"/>
            <a:ext cx="5638800" cy="4421187"/>
          </a:xfrm>
          <a:noFill/>
          <a:ln>
            <a:solidFill>
              <a:srgbClr val="000000"/>
            </a:solidFill>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2531" name="Slide Number Placeholder 6"/>
          <p:cNvSpPr>
            <a:spLocks noGrp="1"/>
          </p:cNvSpPr>
          <p:nvPr>
            <p:ph type="sldNum" sz="quarter" idx="12"/>
          </p:nvPr>
        </p:nvSpPr>
        <p:spPr>
          <a:noFill/>
        </p:spPr>
        <p:txBody>
          <a:bodyPr/>
          <a:lstStyle/>
          <a:p>
            <a:fld id="{5467AC02-3849-4DB0-93BF-1E67EBF3B9CB}" type="slidenum">
              <a:rPr lang="en-US" smtClean="0"/>
              <a:pPr/>
              <a:t>19</a:t>
            </a:fld>
            <a:endParaRPr lang="en-US" smtClean="0"/>
          </a:p>
        </p:txBody>
      </p:sp>
      <p:sp>
        <p:nvSpPr>
          <p:cNvPr id="22532"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Exhalation Cycle</a:t>
            </a:r>
          </a:p>
        </p:txBody>
      </p:sp>
      <p:pic>
        <p:nvPicPr>
          <p:cNvPr id="22533" name="Picture 3" descr="Decision5"/>
          <p:cNvPicPr>
            <a:picLocks noGrp="1" noChangeAspect="1" noChangeArrowheads="1"/>
          </p:cNvPicPr>
          <p:nvPr>
            <p:ph sz="half" idx="2"/>
          </p:nvPr>
        </p:nvPicPr>
        <p:blipFill>
          <a:blip r:embed="rId3" cstate="print"/>
          <a:srcRect l="3999" t="1862" b="1862"/>
          <a:stretch>
            <a:fillRect/>
          </a:stretch>
        </p:blipFill>
        <p:spPr>
          <a:xfrm>
            <a:off x="1985963" y="1600200"/>
            <a:ext cx="5176837" cy="4602163"/>
          </a:xfrm>
          <a:noFill/>
          <a:ln>
            <a:solidFill>
              <a:srgbClr val="000000"/>
            </a:solidFill>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171" name="Slide Number Placeholder 5"/>
          <p:cNvSpPr>
            <a:spLocks noGrp="1"/>
          </p:cNvSpPr>
          <p:nvPr>
            <p:ph type="sldNum" sz="quarter" idx="12"/>
          </p:nvPr>
        </p:nvSpPr>
        <p:spPr>
          <a:noFill/>
        </p:spPr>
        <p:txBody>
          <a:bodyPr/>
          <a:lstStyle/>
          <a:p>
            <a:fld id="{9C862485-A43B-460C-A4F6-408729A83AC9}" type="slidenum">
              <a:rPr lang="en-US" smtClean="0"/>
              <a:pPr/>
              <a:t>2</a:t>
            </a:fld>
            <a:endParaRPr lang="en-US" smtClean="0"/>
          </a:p>
        </p:txBody>
      </p:sp>
      <p:sp>
        <p:nvSpPr>
          <p:cNvPr id="7172" name="Rectangle 2"/>
          <p:cNvSpPr>
            <a:spLocks noGrp="1" noChangeArrowheads="1"/>
          </p:cNvSpPr>
          <p:nvPr>
            <p:ph type="title"/>
          </p:nvPr>
        </p:nvSpPr>
        <p:spPr/>
        <p:txBody>
          <a:bodyPr/>
          <a:lstStyle/>
          <a:p>
            <a:pPr eaLnBrk="1" hangingPunct="1"/>
            <a:r>
              <a:rPr lang="en-US" b="1" dirty="0" smtClean="0"/>
              <a:t>TASS Branch</a:t>
            </a:r>
          </a:p>
        </p:txBody>
      </p:sp>
      <p:sp>
        <p:nvSpPr>
          <p:cNvPr id="7173" name="Rectangle 3"/>
          <p:cNvSpPr>
            <a:spLocks noGrp="1" noChangeArrowheads="1"/>
          </p:cNvSpPr>
          <p:nvPr>
            <p:ph type="body" idx="1"/>
          </p:nvPr>
        </p:nvSpPr>
        <p:spPr>
          <a:xfrm>
            <a:off x="949325" y="2133600"/>
            <a:ext cx="7661275" cy="3733800"/>
          </a:xfrm>
        </p:spPr>
        <p:txBody>
          <a:bodyPr/>
          <a:lstStyle/>
          <a:p>
            <a:pPr eaLnBrk="1" hangingPunct="1"/>
            <a:r>
              <a:rPr lang="en-US" b="1" smtClean="0"/>
              <a:t>Background</a:t>
            </a:r>
          </a:p>
          <a:p>
            <a:pPr lvl="1" eaLnBrk="1" hangingPunct="1"/>
            <a:r>
              <a:rPr lang="en-US" b="1" smtClean="0"/>
              <a:t>Defense Authorization Act 1987</a:t>
            </a:r>
          </a:p>
          <a:p>
            <a:pPr lvl="1" eaLnBrk="1" hangingPunct="1"/>
            <a:r>
              <a:rPr lang="en-US" b="1" smtClean="0"/>
              <a:t>Public Law 108-136, DAA 2004</a:t>
            </a:r>
          </a:p>
          <a:p>
            <a:pPr lvl="1" eaLnBrk="1" hangingPunct="1"/>
            <a:r>
              <a:rPr lang="en-US" b="1" smtClean="0"/>
              <a:t>NAS report on polygraph, 2003</a:t>
            </a:r>
          </a:p>
          <a:p>
            <a:pPr lvl="1" eaLnBrk="1" hangingPunct="1"/>
            <a:r>
              <a:rPr lang="en-US" b="1" smtClean="0"/>
              <a:t>Battelle Report</a:t>
            </a:r>
          </a:p>
          <a:p>
            <a:pPr lvl="1" eaLnBrk="1" hangingPunct="1"/>
            <a:r>
              <a:rPr lang="en-US" b="1" smtClean="0"/>
              <a:t>DoD IG Report 05-Intel-18 (Montes)</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3555" name="Slide Number Placeholder 6"/>
          <p:cNvSpPr>
            <a:spLocks noGrp="1"/>
          </p:cNvSpPr>
          <p:nvPr>
            <p:ph type="sldNum" sz="quarter" idx="12"/>
          </p:nvPr>
        </p:nvSpPr>
        <p:spPr>
          <a:noFill/>
        </p:spPr>
        <p:txBody>
          <a:bodyPr/>
          <a:lstStyle/>
          <a:p>
            <a:fld id="{22D3EBE3-8B28-46BB-B16E-7E17A03B2295}" type="slidenum">
              <a:rPr lang="en-US" smtClean="0"/>
              <a:pPr/>
              <a:t>20</a:t>
            </a:fld>
            <a:endParaRPr lang="en-US" smtClean="0"/>
          </a:p>
        </p:txBody>
      </p:sp>
      <p:sp>
        <p:nvSpPr>
          <p:cNvPr id="23556" name="Rectangle 1026"/>
          <p:cNvSpPr>
            <a:spLocks noGrp="1" noChangeArrowheads="1"/>
          </p:cNvSpPr>
          <p:nvPr>
            <p:ph type="title"/>
          </p:nvPr>
        </p:nvSpPr>
        <p:spPr/>
        <p:txBody>
          <a:bodyPr/>
          <a:lstStyle/>
          <a:p>
            <a:pPr eaLnBrk="1" hangingPunct="1"/>
            <a:r>
              <a:rPr lang="en-US" b="1" smtClean="0"/>
              <a:t>Exaggerated </a:t>
            </a:r>
            <a:br>
              <a:rPr lang="en-US" b="1" smtClean="0"/>
            </a:br>
            <a:r>
              <a:rPr lang="en-US" b="1" smtClean="0"/>
              <a:t>Exhalation Cycle</a:t>
            </a:r>
          </a:p>
        </p:txBody>
      </p:sp>
      <p:pic>
        <p:nvPicPr>
          <p:cNvPr id="23557" name="Picture 1028" descr="Example7"/>
          <p:cNvPicPr>
            <a:picLocks noGrp="1" noChangeAspect="1" noChangeArrowheads="1"/>
          </p:cNvPicPr>
          <p:nvPr>
            <p:ph sz="half" idx="2"/>
          </p:nvPr>
        </p:nvPicPr>
        <p:blipFill>
          <a:blip r:embed="rId3" cstate="print"/>
          <a:srcRect t="1617" r="36443" b="4854"/>
          <a:stretch>
            <a:fillRect/>
          </a:stretch>
        </p:blipFill>
        <p:spPr>
          <a:xfrm>
            <a:off x="2286000" y="1604963"/>
            <a:ext cx="4573588" cy="4646612"/>
          </a:xfrm>
          <a:noFill/>
          <a:ln>
            <a:solidFill>
              <a:schemeClr val="tx1"/>
            </a:solidFill>
          </a:ln>
        </p:spPr>
      </p:pic>
      <p:sp>
        <p:nvSpPr>
          <p:cNvPr id="23558" name="Oval 1030"/>
          <p:cNvSpPr>
            <a:spLocks noChangeArrowheads="1"/>
          </p:cNvSpPr>
          <p:nvPr/>
        </p:nvSpPr>
        <p:spPr bwMode="auto">
          <a:xfrm>
            <a:off x="4876800" y="3048000"/>
            <a:ext cx="533400" cy="1295400"/>
          </a:xfrm>
          <a:prstGeom prst="ellipse">
            <a:avLst/>
          </a:prstGeom>
          <a:noFill/>
          <a:ln w="25400">
            <a:solidFill>
              <a:srgbClr val="FF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4579" name="Slide Number Placeholder 6"/>
          <p:cNvSpPr>
            <a:spLocks noGrp="1"/>
          </p:cNvSpPr>
          <p:nvPr>
            <p:ph type="sldNum" sz="quarter" idx="12"/>
          </p:nvPr>
        </p:nvSpPr>
        <p:spPr>
          <a:noFill/>
        </p:spPr>
        <p:txBody>
          <a:bodyPr/>
          <a:lstStyle/>
          <a:p>
            <a:fld id="{AD5D68F3-F02E-421F-B1B9-606624E58A8C}" type="slidenum">
              <a:rPr lang="en-US" smtClean="0"/>
              <a:pPr/>
              <a:t>21</a:t>
            </a:fld>
            <a:endParaRPr lang="en-US" smtClean="0"/>
          </a:p>
        </p:txBody>
      </p:sp>
      <p:sp>
        <p:nvSpPr>
          <p:cNvPr id="24580" name="Rectangle 2"/>
          <p:cNvSpPr>
            <a:spLocks noGrp="1" noChangeArrowheads="1"/>
          </p:cNvSpPr>
          <p:nvPr>
            <p:ph type="title"/>
          </p:nvPr>
        </p:nvSpPr>
        <p:spPr/>
        <p:txBody>
          <a:bodyPr/>
          <a:lstStyle/>
          <a:p>
            <a:pPr eaLnBrk="1" hangingPunct="1"/>
            <a:r>
              <a:rPr lang="en-US" b="1" smtClean="0"/>
              <a:t>Exaggerated </a:t>
            </a:r>
            <a:br>
              <a:rPr lang="en-US" b="1" smtClean="0"/>
            </a:br>
            <a:r>
              <a:rPr lang="en-US" b="1" smtClean="0"/>
              <a:t>Exhalation Cycle</a:t>
            </a:r>
          </a:p>
        </p:txBody>
      </p:sp>
      <p:pic>
        <p:nvPicPr>
          <p:cNvPr id="24581" name="Picture 5" descr="Decision1"/>
          <p:cNvPicPr>
            <a:picLocks noGrp="1" noChangeAspect="1" noChangeArrowheads="1"/>
          </p:cNvPicPr>
          <p:nvPr>
            <p:ph sz="half" idx="2"/>
          </p:nvPr>
        </p:nvPicPr>
        <p:blipFill>
          <a:blip r:embed="rId3" cstate="print"/>
          <a:srcRect t="1894" r="2057" b="1894"/>
          <a:stretch>
            <a:fillRect/>
          </a:stretch>
        </p:blipFill>
        <p:spPr>
          <a:xfrm>
            <a:off x="2381250" y="1679575"/>
            <a:ext cx="4416425" cy="4416425"/>
          </a:xfrm>
          <a:noFill/>
          <a:ln>
            <a:solidFill>
              <a:srgbClr val="000000"/>
            </a:solidFill>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5603" name="Slide Number Placeholder 5"/>
          <p:cNvSpPr>
            <a:spLocks noGrp="1"/>
          </p:cNvSpPr>
          <p:nvPr>
            <p:ph type="sldNum" sz="quarter" idx="12"/>
          </p:nvPr>
        </p:nvSpPr>
        <p:spPr>
          <a:noFill/>
        </p:spPr>
        <p:txBody>
          <a:bodyPr/>
          <a:lstStyle/>
          <a:p>
            <a:fld id="{1D6E1ED6-E07F-42B3-BD18-2A37FEED4695}" type="slidenum">
              <a:rPr lang="en-US" smtClean="0"/>
              <a:pPr/>
              <a:t>22</a:t>
            </a:fld>
            <a:endParaRPr lang="en-US" smtClean="0"/>
          </a:p>
        </p:txBody>
      </p:sp>
      <p:sp>
        <p:nvSpPr>
          <p:cNvPr id="25604" name="Rectangle 2"/>
          <p:cNvSpPr>
            <a:spLocks noGrp="1" noChangeArrowheads="1"/>
          </p:cNvSpPr>
          <p:nvPr>
            <p:ph type="title"/>
          </p:nvPr>
        </p:nvSpPr>
        <p:spPr/>
        <p:txBody>
          <a:bodyPr/>
          <a:lstStyle/>
          <a:p>
            <a:pPr eaLnBrk="1" hangingPunct="1"/>
            <a:r>
              <a:rPr lang="en-US" b="1" smtClean="0"/>
              <a:t>Hyperventilation</a:t>
            </a:r>
          </a:p>
        </p:txBody>
      </p:sp>
      <p:sp>
        <p:nvSpPr>
          <p:cNvPr id="25605" name="Rectangle 3"/>
          <p:cNvSpPr>
            <a:spLocks noGrp="1" noChangeArrowheads="1"/>
          </p:cNvSpPr>
          <p:nvPr>
            <p:ph type="body" idx="1"/>
          </p:nvPr>
        </p:nvSpPr>
        <p:spPr>
          <a:xfrm>
            <a:off x="685800" y="2286000"/>
            <a:ext cx="7661275" cy="3505200"/>
          </a:xfrm>
        </p:spPr>
        <p:txBody>
          <a:bodyPr/>
          <a:lstStyle/>
          <a:p>
            <a:pPr eaLnBrk="1" hangingPunct="1">
              <a:lnSpc>
                <a:spcPct val="110000"/>
              </a:lnSpc>
            </a:pPr>
            <a:r>
              <a:rPr lang="en-US" b="1" smtClean="0"/>
              <a:t>90% breathe 10 to 23 cycles/minute.</a:t>
            </a:r>
          </a:p>
          <a:p>
            <a:pPr eaLnBrk="1" hangingPunct="1">
              <a:lnSpc>
                <a:spcPct val="110000"/>
              </a:lnSpc>
            </a:pPr>
            <a:r>
              <a:rPr lang="en-US" b="1" smtClean="0"/>
              <a:t>Gauge normal breathing from…?</a:t>
            </a:r>
          </a:p>
          <a:p>
            <a:pPr eaLnBrk="1" hangingPunct="1">
              <a:lnSpc>
                <a:spcPct val="120000"/>
              </a:lnSpc>
            </a:pPr>
            <a:r>
              <a:rPr lang="en-US" b="1" smtClean="0"/>
              <a:t>20% faster is an indication.</a:t>
            </a:r>
          </a:p>
          <a:p>
            <a:pPr eaLnBrk="1" hangingPunct="1">
              <a:lnSpc>
                <a:spcPct val="120000"/>
              </a:lnSpc>
            </a:pPr>
            <a:r>
              <a:rPr lang="en-US" b="1" smtClean="0"/>
              <a:t>Significant </a:t>
            </a:r>
            <a:r>
              <a:rPr lang="en-US" b="1" i="1" smtClean="0"/>
              <a:t>amplitude increase</a:t>
            </a:r>
            <a:r>
              <a:rPr lang="en-US" b="1" smtClean="0"/>
              <a:t> indicative of hyperventilation.</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6627" name="Slide Number Placeholder 6"/>
          <p:cNvSpPr>
            <a:spLocks noGrp="1"/>
          </p:cNvSpPr>
          <p:nvPr>
            <p:ph type="sldNum" sz="quarter" idx="12"/>
          </p:nvPr>
        </p:nvSpPr>
        <p:spPr>
          <a:noFill/>
        </p:spPr>
        <p:txBody>
          <a:bodyPr/>
          <a:lstStyle/>
          <a:p>
            <a:fld id="{92E5577B-7D6B-4875-9919-25000CF494E1}" type="slidenum">
              <a:rPr lang="en-US" smtClean="0"/>
              <a:pPr/>
              <a:t>23</a:t>
            </a:fld>
            <a:endParaRPr lang="en-US" smtClean="0"/>
          </a:p>
        </p:txBody>
      </p:sp>
      <p:sp>
        <p:nvSpPr>
          <p:cNvPr id="26628" name="Rectangle 4"/>
          <p:cNvSpPr>
            <a:spLocks noGrp="1" noChangeArrowheads="1"/>
          </p:cNvSpPr>
          <p:nvPr>
            <p:ph type="title"/>
          </p:nvPr>
        </p:nvSpPr>
        <p:spPr/>
        <p:txBody>
          <a:bodyPr/>
          <a:lstStyle/>
          <a:p>
            <a:pPr eaLnBrk="1" hangingPunct="1"/>
            <a:r>
              <a:rPr lang="en-US" b="1" dirty="0" smtClean="0"/>
              <a:t>Hyperventilation </a:t>
            </a:r>
            <a:r>
              <a:rPr lang="en-US" sz="3800" b="1" dirty="0" smtClean="0"/>
              <a:t>(Tachypnea)</a:t>
            </a:r>
          </a:p>
        </p:txBody>
      </p:sp>
      <p:pic>
        <p:nvPicPr>
          <p:cNvPr id="26629" name="Picture 5"/>
          <p:cNvPicPr>
            <a:picLocks noChangeAspect="1" noChangeArrowheads="1"/>
          </p:cNvPicPr>
          <p:nvPr/>
        </p:nvPicPr>
        <p:blipFill>
          <a:blip r:embed="rId3" cstate="print"/>
          <a:srcRect l="9421" t="15399" r="17392" b="9416"/>
          <a:stretch>
            <a:fillRect/>
          </a:stretch>
        </p:blipFill>
        <p:spPr bwMode="auto">
          <a:xfrm>
            <a:off x="1600200" y="1524000"/>
            <a:ext cx="5791200" cy="4759325"/>
          </a:xfrm>
          <a:prstGeom prst="rect">
            <a:avLst/>
          </a:prstGeom>
          <a:noFill/>
          <a:ln w="9525">
            <a:noFill/>
            <a:miter lim="800000"/>
            <a:headEnd/>
            <a:tailEnd/>
          </a:ln>
        </p:spPr>
      </p:pic>
      <p:sp>
        <p:nvSpPr>
          <p:cNvPr id="26630" name="TextBox 7"/>
          <p:cNvSpPr txBox="1">
            <a:spLocks noChangeArrowheads="1"/>
          </p:cNvSpPr>
          <p:nvPr/>
        </p:nvSpPr>
        <p:spPr bwMode="auto">
          <a:xfrm>
            <a:off x="2819400" y="3287713"/>
            <a:ext cx="3200400" cy="369887"/>
          </a:xfrm>
          <a:prstGeom prst="rect">
            <a:avLst/>
          </a:prstGeom>
          <a:noFill/>
          <a:ln w="9525">
            <a:noFill/>
            <a:miter lim="800000"/>
            <a:headEnd/>
            <a:tailEnd/>
          </a:ln>
        </p:spPr>
        <p:txBody>
          <a:bodyPr>
            <a:spAutoFit/>
          </a:bodyPr>
          <a:lstStyle/>
          <a:p>
            <a:r>
              <a:rPr lang="en-US">
                <a:solidFill>
                  <a:schemeClr val="bg1"/>
                </a:solidFill>
              </a:rPr>
              <a:t>~36 cycles per minute</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7651" name="Slide Number Placeholder 6"/>
          <p:cNvSpPr>
            <a:spLocks noGrp="1"/>
          </p:cNvSpPr>
          <p:nvPr>
            <p:ph type="sldNum" sz="quarter" idx="12"/>
          </p:nvPr>
        </p:nvSpPr>
        <p:spPr>
          <a:noFill/>
        </p:spPr>
        <p:txBody>
          <a:bodyPr/>
          <a:lstStyle/>
          <a:p>
            <a:fld id="{0F3361E6-567F-42ED-98D2-4A6F126BC89F}" type="slidenum">
              <a:rPr lang="en-US" smtClean="0"/>
              <a:pPr/>
              <a:t>24</a:t>
            </a:fld>
            <a:endParaRPr lang="en-US" smtClean="0"/>
          </a:p>
        </p:txBody>
      </p:sp>
      <p:sp>
        <p:nvSpPr>
          <p:cNvPr id="27652" name="Rectangle 2"/>
          <p:cNvSpPr>
            <a:spLocks noGrp="1" noChangeArrowheads="1"/>
          </p:cNvSpPr>
          <p:nvPr>
            <p:ph type="title"/>
          </p:nvPr>
        </p:nvSpPr>
        <p:spPr/>
        <p:txBody>
          <a:bodyPr/>
          <a:lstStyle/>
          <a:p>
            <a:pPr eaLnBrk="1" hangingPunct="1"/>
            <a:r>
              <a:rPr lang="en-US" b="1" smtClean="0"/>
              <a:t>Hyperventilation</a:t>
            </a:r>
          </a:p>
        </p:txBody>
      </p:sp>
      <p:pic>
        <p:nvPicPr>
          <p:cNvPr id="27653" name="Picture 6"/>
          <p:cNvPicPr>
            <a:picLocks noChangeAspect="1" noChangeArrowheads="1"/>
          </p:cNvPicPr>
          <p:nvPr/>
        </p:nvPicPr>
        <p:blipFill>
          <a:blip r:embed="rId2" cstate="print"/>
          <a:srcRect l="21896" t="23845" r="6224" b="12471"/>
          <a:stretch>
            <a:fillRect/>
          </a:stretch>
        </p:blipFill>
        <p:spPr bwMode="auto">
          <a:xfrm>
            <a:off x="696913" y="1765300"/>
            <a:ext cx="7696200" cy="4457700"/>
          </a:xfrm>
          <a:prstGeom prst="rect">
            <a:avLst/>
          </a:prstGeom>
          <a:noFill/>
          <a:ln w="9525">
            <a:solidFill>
              <a:schemeClr val="tx1"/>
            </a:solidFill>
            <a:miter lim="800000"/>
            <a:headEnd/>
            <a:tailEnd/>
          </a:ln>
        </p:spPr>
      </p:pic>
      <p:sp>
        <p:nvSpPr>
          <p:cNvPr id="27654" name="Text Box 7"/>
          <p:cNvSpPr txBox="1">
            <a:spLocks noChangeArrowheads="1"/>
          </p:cNvSpPr>
          <p:nvPr/>
        </p:nvSpPr>
        <p:spPr bwMode="auto">
          <a:xfrm>
            <a:off x="2209800" y="1843088"/>
            <a:ext cx="2514600" cy="366712"/>
          </a:xfrm>
          <a:prstGeom prst="rect">
            <a:avLst/>
          </a:prstGeom>
          <a:noFill/>
          <a:ln w="9525">
            <a:noFill/>
            <a:miter lim="800000"/>
            <a:headEnd/>
            <a:tailEnd/>
          </a:ln>
        </p:spPr>
        <p:txBody>
          <a:bodyPr>
            <a:spAutoFit/>
          </a:bodyPr>
          <a:lstStyle/>
          <a:p>
            <a:pPr eaLnBrk="1" hangingPunct="1">
              <a:spcBef>
                <a:spcPct val="50000"/>
              </a:spcBef>
            </a:pPr>
            <a:r>
              <a:rPr lang="en-US">
                <a:solidFill>
                  <a:srgbClr val="0000FF"/>
                </a:solidFill>
              </a:rPr>
              <a:t>~30 cycles/minute</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8675" name="Slide Number Placeholder 4"/>
          <p:cNvSpPr>
            <a:spLocks noGrp="1"/>
          </p:cNvSpPr>
          <p:nvPr>
            <p:ph type="sldNum" sz="quarter" idx="12"/>
          </p:nvPr>
        </p:nvSpPr>
        <p:spPr>
          <a:noFill/>
        </p:spPr>
        <p:txBody>
          <a:bodyPr/>
          <a:lstStyle/>
          <a:p>
            <a:fld id="{2B2B8C40-F324-4558-A28D-5914F1882EDD}" type="slidenum">
              <a:rPr lang="en-US" smtClean="0"/>
              <a:pPr/>
              <a:t>25</a:t>
            </a:fld>
            <a:endParaRPr lang="en-US" smtClean="0"/>
          </a:p>
        </p:txBody>
      </p:sp>
      <p:sp>
        <p:nvSpPr>
          <p:cNvPr id="28676" name="Rectangle 2"/>
          <p:cNvSpPr>
            <a:spLocks noGrp="1" noChangeArrowheads="1"/>
          </p:cNvSpPr>
          <p:nvPr>
            <p:ph type="title"/>
          </p:nvPr>
        </p:nvSpPr>
        <p:spPr/>
        <p:txBody>
          <a:bodyPr/>
          <a:lstStyle/>
          <a:p>
            <a:pPr eaLnBrk="1" hangingPunct="1"/>
            <a:r>
              <a:rPr lang="en-US" b="1" smtClean="0"/>
              <a:t>Hyperventilation</a:t>
            </a:r>
          </a:p>
        </p:txBody>
      </p:sp>
      <p:pic>
        <p:nvPicPr>
          <p:cNvPr id="28677" name="Picture 3" descr="Decision6"/>
          <p:cNvPicPr>
            <a:picLocks noGrp="1" noChangeAspect="1" noChangeArrowheads="1"/>
          </p:cNvPicPr>
          <p:nvPr>
            <p:ph sz="half" idx="4294967295"/>
          </p:nvPr>
        </p:nvPicPr>
        <p:blipFill>
          <a:blip r:embed="rId3" cstate="print"/>
          <a:srcRect l="22643" t="1608"/>
          <a:stretch>
            <a:fillRect/>
          </a:stretch>
        </p:blipFill>
        <p:spPr>
          <a:xfrm>
            <a:off x="1447800" y="1677988"/>
            <a:ext cx="6248400" cy="4494212"/>
          </a:xfrm>
          <a:noFill/>
          <a:ln>
            <a:solidFill>
              <a:srgbClr val="000000"/>
            </a:solidFill>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028" name="Slide Number Placeholder 6"/>
          <p:cNvSpPr>
            <a:spLocks noGrp="1"/>
          </p:cNvSpPr>
          <p:nvPr>
            <p:ph type="sldNum" sz="quarter" idx="12"/>
          </p:nvPr>
        </p:nvSpPr>
        <p:spPr>
          <a:noFill/>
        </p:spPr>
        <p:txBody>
          <a:bodyPr/>
          <a:lstStyle/>
          <a:p>
            <a:fld id="{8722438B-1B25-46DB-A5D1-D2FFF0C6F17A}" type="slidenum">
              <a:rPr lang="en-US" smtClean="0"/>
              <a:pPr/>
              <a:t>26</a:t>
            </a:fld>
            <a:endParaRPr lang="en-US" smtClean="0"/>
          </a:p>
        </p:txBody>
      </p:sp>
      <p:sp>
        <p:nvSpPr>
          <p:cNvPr id="1029" name="Rectangle 2"/>
          <p:cNvSpPr>
            <a:spLocks noGrp="1" noChangeArrowheads="1"/>
          </p:cNvSpPr>
          <p:nvPr>
            <p:ph type="title"/>
          </p:nvPr>
        </p:nvSpPr>
        <p:spPr/>
        <p:txBody>
          <a:bodyPr/>
          <a:lstStyle/>
          <a:p>
            <a:pPr eaLnBrk="1" hangingPunct="1"/>
            <a:r>
              <a:rPr lang="en-US" b="1" smtClean="0"/>
              <a:t>Hyperventilation</a:t>
            </a:r>
          </a:p>
        </p:txBody>
      </p:sp>
      <p:graphicFrame>
        <p:nvGraphicFramePr>
          <p:cNvPr id="1026" name="Object 3"/>
          <p:cNvGraphicFramePr>
            <a:graphicFrameLocks noGrp="1" noChangeAspect="1"/>
          </p:cNvGraphicFramePr>
          <p:nvPr>
            <p:ph sz="half" idx="2"/>
          </p:nvPr>
        </p:nvGraphicFramePr>
        <p:xfrm>
          <a:off x="1339850" y="1593850"/>
          <a:ext cx="6469063" cy="4503738"/>
        </p:xfrm>
        <a:graphic>
          <a:graphicData uri="http://schemas.openxmlformats.org/presentationml/2006/ole">
            <mc:AlternateContent xmlns:mc="http://schemas.openxmlformats.org/markup-compatibility/2006">
              <mc:Choice xmlns:v="urn:schemas-microsoft-com:vml" Requires="v">
                <p:oleObj spid="_x0000_s1028" name="Slide" r:id="rId4" imgW="6800760" imgH="5086440" progId="PowerPoint.Slide.8">
                  <p:embed/>
                </p:oleObj>
              </mc:Choice>
              <mc:Fallback>
                <p:oleObj name="Slide" r:id="rId4" imgW="6800760" imgH="5086440"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9959" t="20111" r="21748" b="10327"/>
                      <a:stretch>
                        <a:fillRect/>
                      </a:stretch>
                    </p:blipFill>
                    <p:spPr bwMode="auto">
                      <a:xfrm>
                        <a:off x="1339850" y="1593850"/>
                        <a:ext cx="6469063" cy="45037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29699" name="Slide Number Placeholder 6"/>
          <p:cNvSpPr>
            <a:spLocks noGrp="1"/>
          </p:cNvSpPr>
          <p:nvPr>
            <p:ph type="sldNum" sz="quarter" idx="12"/>
          </p:nvPr>
        </p:nvSpPr>
        <p:spPr>
          <a:noFill/>
        </p:spPr>
        <p:txBody>
          <a:bodyPr/>
          <a:lstStyle/>
          <a:p>
            <a:fld id="{A4043EDA-9F2F-4D1C-B291-D0C2CA2E367B}" type="slidenum">
              <a:rPr lang="en-US" smtClean="0"/>
              <a:pPr/>
              <a:t>27</a:t>
            </a:fld>
            <a:endParaRPr lang="en-US" smtClean="0"/>
          </a:p>
        </p:txBody>
      </p:sp>
      <p:sp>
        <p:nvSpPr>
          <p:cNvPr id="29700" name="Rectangle 2"/>
          <p:cNvSpPr>
            <a:spLocks noGrp="1" noChangeArrowheads="1"/>
          </p:cNvSpPr>
          <p:nvPr>
            <p:ph type="title"/>
          </p:nvPr>
        </p:nvSpPr>
        <p:spPr/>
        <p:txBody>
          <a:bodyPr/>
          <a:lstStyle/>
          <a:p>
            <a:pPr eaLnBrk="1" hangingPunct="1"/>
            <a:r>
              <a:rPr lang="en-US" b="1" smtClean="0"/>
              <a:t>Hyperventilation</a:t>
            </a:r>
          </a:p>
        </p:txBody>
      </p:sp>
      <p:pic>
        <p:nvPicPr>
          <p:cNvPr id="29701" name="Picture 17"/>
          <p:cNvPicPr>
            <a:picLocks noChangeAspect="1" noChangeArrowheads="1"/>
          </p:cNvPicPr>
          <p:nvPr/>
        </p:nvPicPr>
        <p:blipFill>
          <a:blip r:embed="rId3" cstate="print"/>
          <a:srcRect l="22498" t="7033" r="59392" b="59351"/>
          <a:stretch>
            <a:fillRect/>
          </a:stretch>
        </p:blipFill>
        <p:spPr bwMode="auto">
          <a:xfrm>
            <a:off x="696913" y="1697038"/>
            <a:ext cx="3079750" cy="4572000"/>
          </a:xfrm>
          <a:prstGeom prst="rect">
            <a:avLst/>
          </a:prstGeom>
          <a:noFill/>
          <a:ln w="9525">
            <a:solidFill>
              <a:schemeClr val="tx1"/>
            </a:solidFill>
            <a:miter lim="800000"/>
            <a:headEnd/>
            <a:tailEnd/>
          </a:ln>
        </p:spPr>
      </p:pic>
      <p:pic>
        <p:nvPicPr>
          <p:cNvPr id="29702" name="Picture 5"/>
          <p:cNvPicPr>
            <a:picLocks noChangeAspect="1" noChangeArrowheads="1"/>
          </p:cNvPicPr>
          <p:nvPr/>
        </p:nvPicPr>
        <p:blipFill>
          <a:blip r:embed="rId4" cstate="print"/>
          <a:srcRect l="14848" t="4970" r="20493" b="9938"/>
          <a:stretch>
            <a:fillRect/>
          </a:stretch>
        </p:blipFill>
        <p:spPr bwMode="auto">
          <a:xfrm>
            <a:off x="4095750" y="1692275"/>
            <a:ext cx="4343400" cy="4572000"/>
          </a:xfrm>
          <a:prstGeom prst="rect">
            <a:avLst/>
          </a:prstGeom>
          <a:noFill/>
          <a:ln w="25400">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0723" name="Slide Number Placeholder 5"/>
          <p:cNvSpPr>
            <a:spLocks noGrp="1"/>
          </p:cNvSpPr>
          <p:nvPr>
            <p:ph type="sldNum" sz="quarter" idx="12"/>
          </p:nvPr>
        </p:nvSpPr>
        <p:spPr>
          <a:noFill/>
        </p:spPr>
        <p:txBody>
          <a:bodyPr/>
          <a:lstStyle/>
          <a:p>
            <a:fld id="{1A4F7DA3-C1A5-4A1F-A982-429E1DD99E60}" type="slidenum">
              <a:rPr lang="en-US" smtClean="0"/>
              <a:pPr/>
              <a:t>28</a:t>
            </a:fld>
            <a:endParaRPr lang="en-US" smtClean="0"/>
          </a:p>
        </p:txBody>
      </p:sp>
      <p:sp>
        <p:nvSpPr>
          <p:cNvPr id="30724" name="Rectangle 2"/>
          <p:cNvSpPr>
            <a:spLocks noGrp="1" noChangeArrowheads="1"/>
          </p:cNvSpPr>
          <p:nvPr>
            <p:ph type="title"/>
          </p:nvPr>
        </p:nvSpPr>
        <p:spPr/>
        <p:txBody>
          <a:bodyPr/>
          <a:lstStyle/>
          <a:p>
            <a:pPr eaLnBrk="1" hangingPunct="1"/>
            <a:r>
              <a:rPr lang="en-US" b="1" smtClean="0"/>
              <a:t>Misplaced or Multiple Answer-Like Distortions</a:t>
            </a:r>
          </a:p>
        </p:txBody>
      </p:sp>
      <p:sp>
        <p:nvSpPr>
          <p:cNvPr id="7" name="Rectangle 3"/>
          <p:cNvSpPr txBox="1">
            <a:spLocks noChangeArrowheads="1"/>
          </p:cNvSpPr>
          <p:nvPr/>
        </p:nvSpPr>
        <p:spPr bwMode="auto">
          <a:xfrm>
            <a:off x="228600" y="2133600"/>
            <a:ext cx="87630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447675"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n"/>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On what side of the respiratory cycle do we typically see answers?</a:t>
            </a:r>
          </a:p>
          <a:p>
            <a:pPr marL="447675" marR="0" lvl="0" indent="-447675"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n"/>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How long does it take to say ‘yes’ or ‘no’?</a:t>
            </a:r>
          </a:p>
          <a:p>
            <a:pPr marL="447675" marR="0" lvl="0" indent="-447675"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n"/>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Accurate markings are critical!</a:t>
            </a:r>
          </a:p>
          <a:p>
            <a:pPr marL="447675" marR="0" lvl="0" indent="-447675"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n"/>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Look for answer delays</a:t>
            </a:r>
          </a:p>
          <a:p>
            <a:pPr marL="447675" marR="0" lvl="0" indent="-447675"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n"/>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Look for sharp increases in the cardio</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1747" name="Slide Number Placeholder 6"/>
          <p:cNvSpPr>
            <a:spLocks noGrp="1"/>
          </p:cNvSpPr>
          <p:nvPr>
            <p:ph type="sldNum" sz="quarter" idx="12"/>
          </p:nvPr>
        </p:nvSpPr>
        <p:spPr>
          <a:noFill/>
        </p:spPr>
        <p:txBody>
          <a:bodyPr/>
          <a:lstStyle/>
          <a:p>
            <a:fld id="{57C97E6B-9965-4F1F-958E-5B4D693B1BFB}" type="slidenum">
              <a:rPr lang="en-US" smtClean="0"/>
              <a:pPr/>
              <a:t>29</a:t>
            </a:fld>
            <a:endParaRPr lang="en-US" smtClean="0"/>
          </a:p>
        </p:txBody>
      </p:sp>
      <p:sp>
        <p:nvSpPr>
          <p:cNvPr id="31748" name="Rectangle 2"/>
          <p:cNvSpPr>
            <a:spLocks noGrp="1" noChangeArrowheads="1"/>
          </p:cNvSpPr>
          <p:nvPr>
            <p:ph type="title"/>
          </p:nvPr>
        </p:nvSpPr>
        <p:spPr/>
        <p:txBody>
          <a:bodyPr/>
          <a:lstStyle/>
          <a:p>
            <a:pPr eaLnBrk="1" hangingPunct="1"/>
            <a:r>
              <a:rPr lang="en-US" b="1" smtClean="0"/>
              <a:t>Misplaced or Multiple Answer-Like Distortions</a:t>
            </a:r>
          </a:p>
        </p:txBody>
      </p:sp>
      <p:pic>
        <p:nvPicPr>
          <p:cNvPr id="31749" name="Picture 3" descr="Answerlike4"/>
          <p:cNvPicPr>
            <a:picLocks noGrp="1" noChangeAspect="1" noChangeArrowheads="1"/>
          </p:cNvPicPr>
          <p:nvPr>
            <p:ph sz="half" idx="1"/>
          </p:nvPr>
        </p:nvPicPr>
        <p:blipFill>
          <a:blip r:embed="rId3" cstate="print"/>
          <a:srcRect t="3127" b="6255"/>
          <a:stretch>
            <a:fillRect/>
          </a:stretch>
        </p:blipFill>
        <p:spPr>
          <a:xfrm>
            <a:off x="2317750" y="1555750"/>
            <a:ext cx="4495800" cy="4641850"/>
          </a:xfrm>
          <a:ln>
            <a:solidFill>
              <a:schemeClr val="tx1"/>
            </a:solidFill>
          </a:ln>
        </p:spPr>
      </p:pic>
      <p:sp>
        <p:nvSpPr>
          <p:cNvPr id="31750" name="AutoShape 4"/>
          <p:cNvSpPr>
            <a:spLocks noChangeArrowheads="1"/>
          </p:cNvSpPr>
          <p:nvPr/>
        </p:nvSpPr>
        <p:spPr bwMode="auto">
          <a:xfrm>
            <a:off x="3568700" y="1828800"/>
            <a:ext cx="88900" cy="803275"/>
          </a:xfrm>
          <a:prstGeom prst="downArrow">
            <a:avLst>
              <a:gd name="adj1" fmla="val 50000"/>
              <a:gd name="adj2" fmla="val 225893"/>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8195" name="Slide Number Placeholder 5"/>
          <p:cNvSpPr>
            <a:spLocks noGrp="1"/>
          </p:cNvSpPr>
          <p:nvPr>
            <p:ph type="sldNum" sz="quarter" idx="12"/>
          </p:nvPr>
        </p:nvSpPr>
        <p:spPr>
          <a:noFill/>
        </p:spPr>
        <p:txBody>
          <a:bodyPr/>
          <a:lstStyle/>
          <a:p>
            <a:fld id="{0FA77C26-6A9C-4FE7-B9F9-25E805824780}" type="slidenum">
              <a:rPr lang="en-US" smtClean="0"/>
              <a:pPr/>
              <a:t>3</a:t>
            </a:fld>
            <a:endParaRPr lang="en-US" smtClean="0"/>
          </a:p>
        </p:txBody>
      </p:sp>
      <p:sp>
        <p:nvSpPr>
          <p:cNvPr id="8196" name="Rectangle 2"/>
          <p:cNvSpPr>
            <a:spLocks noGrp="1" noChangeArrowheads="1"/>
          </p:cNvSpPr>
          <p:nvPr>
            <p:ph type="title"/>
          </p:nvPr>
        </p:nvSpPr>
        <p:spPr/>
        <p:txBody>
          <a:bodyPr/>
          <a:lstStyle/>
          <a:p>
            <a:pPr eaLnBrk="1" hangingPunct="1"/>
            <a:r>
              <a:rPr lang="en-US" b="1" smtClean="0"/>
              <a:t>TASS Branch</a:t>
            </a:r>
            <a:endParaRPr lang="en-US" b="1" dirty="0" smtClean="0"/>
          </a:p>
        </p:txBody>
      </p:sp>
      <p:sp>
        <p:nvSpPr>
          <p:cNvPr id="8197" name="Rectangle 3"/>
          <p:cNvSpPr>
            <a:spLocks noGrp="1" noChangeArrowheads="1"/>
          </p:cNvSpPr>
          <p:nvPr>
            <p:ph type="body" idx="1"/>
          </p:nvPr>
        </p:nvSpPr>
        <p:spPr>
          <a:xfrm>
            <a:off x="949325" y="1981200"/>
            <a:ext cx="7889875" cy="4114800"/>
          </a:xfrm>
        </p:spPr>
        <p:txBody>
          <a:bodyPr/>
          <a:lstStyle/>
          <a:p>
            <a:pPr eaLnBrk="1" hangingPunct="1">
              <a:lnSpc>
                <a:spcPct val="90000"/>
              </a:lnSpc>
            </a:pPr>
            <a:r>
              <a:rPr lang="en-US" b="1" smtClean="0"/>
              <a:t>Mission</a:t>
            </a:r>
          </a:p>
          <a:p>
            <a:pPr lvl="1" eaLnBrk="1" hangingPunct="1">
              <a:lnSpc>
                <a:spcPct val="90000"/>
              </a:lnSpc>
            </a:pPr>
            <a:r>
              <a:rPr lang="en-US" b="1" smtClean="0"/>
              <a:t>Training</a:t>
            </a:r>
          </a:p>
          <a:p>
            <a:pPr lvl="1" eaLnBrk="1" hangingPunct="1">
              <a:lnSpc>
                <a:spcPct val="90000"/>
              </a:lnSpc>
            </a:pPr>
            <a:r>
              <a:rPr lang="en-US" b="1" smtClean="0"/>
              <a:t>Collect, maintain, analyze, disseminate</a:t>
            </a:r>
          </a:p>
          <a:p>
            <a:pPr lvl="1" eaLnBrk="1" hangingPunct="1">
              <a:lnSpc>
                <a:spcPct val="90000"/>
              </a:lnSpc>
            </a:pPr>
            <a:r>
              <a:rPr lang="en-US" b="1" smtClean="0"/>
              <a:t>Conduct pilot research</a:t>
            </a:r>
          </a:p>
          <a:p>
            <a:pPr lvl="1" eaLnBrk="1" hangingPunct="1">
              <a:lnSpc>
                <a:spcPct val="90000"/>
              </a:lnSpc>
            </a:pPr>
            <a:r>
              <a:rPr lang="en-US" b="1" smtClean="0"/>
              <a:t>Standardize counter-CM procedures</a:t>
            </a:r>
          </a:p>
          <a:p>
            <a:pPr lvl="1" eaLnBrk="1" hangingPunct="1">
              <a:lnSpc>
                <a:spcPct val="90000"/>
              </a:lnSpc>
            </a:pPr>
            <a:r>
              <a:rPr lang="en-US" b="1" smtClean="0"/>
              <a:t>Policy issues</a:t>
            </a:r>
          </a:p>
          <a:p>
            <a:pPr lvl="1" eaLnBrk="1" hangingPunct="1">
              <a:lnSpc>
                <a:spcPct val="90000"/>
              </a:lnSpc>
            </a:pPr>
            <a:r>
              <a:rPr lang="en-US" b="1" smtClean="0"/>
              <a:t>CI &amp; HUMINT program issues</a:t>
            </a:r>
          </a:p>
          <a:p>
            <a:pPr lvl="1" eaLnBrk="1" hangingPunct="1">
              <a:lnSpc>
                <a:spcPct val="90000"/>
              </a:lnSpc>
            </a:pPr>
            <a:r>
              <a:rPr lang="en-US" b="1" smtClean="0"/>
              <a:t>QAP sensitive case reviews</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2771" name="Slide Number Placeholder 6"/>
          <p:cNvSpPr>
            <a:spLocks noGrp="1"/>
          </p:cNvSpPr>
          <p:nvPr>
            <p:ph type="sldNum" sz="quarter" idx="12"/>
          </p:nvPr>
        </p:nvSpPr>
        <p:spPr>
          <a:noFill/>
        </p:spPr>
        <p:txBody>
          <a:bodyPr/>
          <a:lstStyle/>
          <a:p>
            <a:fld id="{CE920E8D-6946-4798-AE56-28DA7E7985BA}" type="slidenum">
              <a:rPr lang="en-US" smtClean="0"/>
              <a:pPr/>
              <a:t>30</a:t>
            </a:fld>
            <a:endParaRPr lang="en-US" smtClean="0"/>
          </a:p>
        </p:txBody>
      </p:sp>
      <p:sp>
        <p:nvSpPr>
          <p:cNvPr id="32772" name="Rectangle 2"/>
          <p:cNvSpPr>
            <a:spLocks noGrp="1" noChangeArrowheads="1"/>
          </p:cNvSpPr>
          <p:nvPr>
            <p:ph type="title"/>
          </p:nvPr>
        </p:nvSpPr>
        <p:spPr/>
        <p:txBody>
          <a:bodyPr/>
          <a:lstStyle/>
          <a:p>
            <a:pPr eaLnBrk="1" hangingPunct="1"/>
            <a:r>
              <a:rPr lang="en-US" b="1" smtClean="0"/>
              <a:t>Misplaced or Multiple Answer-Like Distortions</a:t>
            </a:r>
          </a:p>
        </p:txBody>
      </p:sp>
      <p:grpSp>
        <p:nvGrpSpPr>
          <p:cNvPr id="32773" name="Group 3"/>
          <p:cNvGrpSpPr>
            <a:grpSpLocks/>
          </p:cNvGrpSpPr>
          <p:nvPr/>
        </p:nvGrpSpPr>
        <p:grpSpPr bwMode="auto">
          <a:xfrm>
            <a:off x="1905000" y="1584325"/>
            <a:ext cx="5334000" cy="4648200"/>
            <a:chOff x="1440" y="1152"/>
            <a:chExt cx="3360" cy="2928"/>
          </a:xfrm>
        </p:grpSpPr>
        <p:pic>
          <p:nvPicPr>
            <p:cNvPr id="32774" name="Picture 4" descr="Late Answer1"/>
            <p:cNvPicPr>
              <a:picLocks noChangeAspect="1" noChangeArrowheads="1"/>
            </p:cNvPicPr>
            <p:nvPr/>
          </p:nvPicPr>
          <p:blipFill>
            <a:blip r:embed="rId3" cstate="print"/>
            <a:srcRect l="23418" t="1553" r="1266" b="3737"/>
            <a:stretch>
              <a:fillRect/>
            </a:stretch>
          </p:blipFill>
          <p:spPr bwMode="auto">
            <a:xfrm>
              <a:off x="1440" y="1152"/>
              <a:ext cx="3360" cy="2928"/>
            </a:xfrm>
            <a:prstGeom prst="rect">
              <a:avLst/>
            </a:prstGeom>
            <a:noFill/>
            <a:ln w="9525">
              <a:solidFill>
                <a:schemeClr val="tx1"/>
              </a:solidFill>
              <a:miter lim="800000"/>
              <a:headEnd/>
              <a:tailEnd/>
            </a:ln>
          </p:spPr>
        </p:pic>
        <p:sp>
          <p:nvSpPr>
            <p:cNvPr id="32775" name="AutoShape 5"/>
            <p:cNvSpPr>
              <a:spLocks noChangeArrowheads="1"/>
            </p:cNvSpPr>
            <p:nvPr/>
          </p:nvSpPr>
          <p:spPr bwMode="auto">
            <a:xfrm>
              <a:off x="3568" y="1174"/>
              <a:ext cx="56" cy="506"/>
            </a:xfrm>
            <a:prstGeom prst="downArrow">
              <a:avLst>
                <a:gd name="adj1" fmla="val 50000"/>
                <a:gd name="adj2" fmla="val 225893"/>
              </a:avLst>
            </a:prstGeom>
            <a:solidFill>
              <a:srgbClr val="FF0000"/>
            </a:solidFill>
            <a:ln w="9525">
              <a:solidFill>
                <a:schemeClr val="tx1"/>
              </a:solidFill>
              <a:miter lim="800000"/>
              <a:headEnd/>
              <a:tailEnd/>
            </a:ln>
          </p:spPr>
          <p:txBody>
            <a:bodyPr wrap="none" anchor="ctr"/>
            <a:lstStyle/>
            <a:p>
              <a:endParaRPr lang="en-US"/>
            </a:p>
          </p:txBody>
        </p:sp>
      </p:gr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3795" name="Slide Number Placeholder 6"/>
          <p:cNvSpPr>
            <a:spLocks noGrp="1"/>
          </p:cNvSpPr>
          <p:nvPr>
            <p:ph type="sldNum" sz="quarter" idx="12"/>
          </p:nvPr>
        </p:nvSpPr>
        <p:spPr>
          <a:noFill/>
        </p:spPr>
        <p:txBody>
          <a:bodyPr/>
          <a:lstStyle/>
          <a:p>
            <a:fld id="{8E534BC6-BF8B-45D1-B698-F16AA521DE28}" type="slidenum">
              <a:rPr lang="en-US" smtClean="0"/>
              <a:pPr/>
              <a:t>31</a:t>
            </a:fld>
            <a:endParaRPr lang="en-US" smtClean="0"/>
          </a:p>
        </p:txBody>
      </p:sp>
      <p:sp>
        <p:nvSpPr>
          <p:cNvPr id="33796" name="Rectangle 2"/>
          <p:cNvSpPr>
            <a:spLocks noGrp="1" noChangeArrowheads="1"/>
          </p:cNvSpPr>
          <p:nvPr>
            <p:ph type="title"/>
          </p:nvPr>
        </p:nvSpPr>
        <p:spPr/>
        <p:txBody>
          <a:bodyPr/>
          <a:lstStyle/>
          <a:p>
            <a:pPr eaLnBrk="1" hangingPunct="1"/>
            <a:r>
              <a:rPr lang="en-US" b="1" smtClean="0"/>
              <a:t>Misplaced or Multiple Answer-Like Distortions</a:t>
            </a:r>
          </a:p>
        </p:txBody>
      </p:sp>
      <p:grpSp>
        <p:nvGrpSpPr>
          <p:cNvPr id="33797" name="Group 3"/>
          <p:cNvGrpSpPr>
            <a:grpSpLocks/>
          </p:cNvGrpSpPr>
          <p:nvPr/>
        </p:nvGrpSpPr>
        <p:grpSpPr bwMode="auto">
          <a:xfrm>
            <a:off x="2057400" y="1604963"/>
            <a:ext cx="4876800" cy="4567237"/>
            <a:chOff x="1296" y="1011"/>
            <a:chExt cx="3072" cy="2877"/>
          </a:xfrm>
        </p:grpSpPr>
        <p:pic>
          <p:nvPicPr>
            <p:cNvPr id="33798" name="Picture 4" descr="captured"/>
            <p:cNvPicPr>
              <a:picLocks noChangeAspect="1" noChangeArrowheads="1"/>
            </p:cNvPicPr>
            <p:nvPr/>
          </p:nvPicPr>
          <p:blipFill>
            <a:blip r:embed="rId3" cstate="print"/>
            <a:srcRect l="4477" t="3258" b="7365"/>
            <a:stretch>
              <a:fillRect/>
            </a:stretch>
          </p:blipFill>
          <p:spPr bwMode="auto">
            <a:xfrm>
              <a:off x="1296" y="1011"/>
              <a:ext cx="3072" cy="2877"/>
            </a:xfrm>
            <a:prstGeom prst="rect">
              <a:avLst/>
            </a:prstGeom>
            <a:noFill/>
            <a:ln w="9525">
              <a:solidFill>
                <a:schemeClr val="tx1"/>
              </a:solidFill>
              <a:miter lim="800000"/>
              <a:headEnd/>
              <a:tailEnd/>
            </a:ln>
          </p:spPr>
        </p:pic>
        <p:sp>
          <p:nvSpPr>
            <p:cNvPr id="33799" name="Oval 5"/>
            <p:cNvSpPr>
              <a:spLocks noChangeArrowheads="1"/>
            </p:cNvSpPr>
            <p:nvPr/>
          </p:nvSpPr>
          <p:spPr bwMode="auto">
            <a:xfrm>
              <a:off x="2064" y="1392"/>
              <a:ext cx="336" cy="288"/>
            </a:xfrm>
            <a:prstGeom prst="ellipse">
              <a:avLst/>
            </a:prstGeom>
            <a:noFill/>
            <a:ln w="25400">
              <a:solidFill>
                <a:srgbClr val="FF0000"/>
              </a:solidFill>
              <a:round/>
              <a:headEnd/>
              <a:tailEnd/>
            </a:ln>
          </p:spPr>
          <p:txBody>
            <a:bodyPr wrap="none" anchor="ctr"/>
            <a:lstStyle/>
            <a:p>
              <a:endParaRPr lang="en-US"/>
            </a:p>
          </p:txBody>
        </p:sp>
        <p:sp>
          <p:nvSpPr>
            <p:cNvPr id="33800" name="Oval 6"/>
            <p:cNvSpPr>
              <a:spLocks noChangeArrowheads="1"/>
            </p:cNvSpPr>
            <p:nvPr/>
          </p:nvSpPr>
          <p:spPr bwMode="auto">
            <a:xfrm>
              <a:off x="3264" y="1872"/>
              <a:ext cx="240" cy="192"/>
            </a:xfrm>
            <a:prstGeom prst="ellipse">
              <a:avLst/>
            </a:prstGeom>
            <a:noFill/>
            <a:ln w="25400">
              <a:solidFill>
                <a:srgbClr val="FF0000"/>
              </a:solidFill>
              <a:round/>
              <a:headEnd/>
              <a:tailEnd/>
            </a:ln>
          </p:spPr>
          <p:txBody>
            <a:bodyPr wrap="none" anchor="ctr"/>
            <a:lstStyle/>
            <a:p>
              <a:endParaRPr lang="en-US"/>
            </a:p>
          </p:txBody>
        </p:sp>
        <p:sp>
          <p:nvSpPr>
            <p:cNvPr id="33801" name="Oval 7"/>
            <p:cNvSpPr>
              <a:spLocks noChangeArrowheads="1"/>
            </p:cNvSpPr>
            <p:nvPr/>
          </p:nvSpPr>
          <p:spPr bwMode="auto">
            <a:xfrm>
              <a:off x="2064" y="1920"/>
              <a:ext cx="336" cy="288"/>
            </a:xfrm>
            <a:prstGeom prst="ellipse">
              <a:avLst/>
            </a:prstGeom>
            <a:noFill/>
            <a:ln w="25400">
              <a:solidFill>
                <a:srgbClr val="FF0000"/>
              </a:solidFill>
              <a:round/>
              <a:headEnd/>
              <a:tailEnd/>
            </a:ln>
          </p:spPr>
          <p:txBody>
            <a:bodyPr wrap="none" anchor="ctr"/>
            <a:lstStyle/>
            <a:p>
              <a:endParaRPr lang="en-US"/>
            </a:p>
          </p:txBody>
        </p:sp>
        <p:sp>
          <p:nvSpPr>
            <p:cNvPr id="33802" name="Oval 8"/>
            <p:cNvSpPr>
              <a:spLocks noChangeArrowheads="1"/>
            </p:cNvSpPr>
            <p:nvPr/>
          </p:nvSpPr>
          <p:spPr bwMode="auto">
            <a:xfrm>
              <a:off x="3264" y="1344"/>
              <a:ext cx="240" cy="240"/>
            </a:xfrm>
            <a:prstGeom prst="ellipse">
              <a:avLst/>
            </a:prstGeom>
            <a:noFill/>
            <a:ln w="25400">
              <a:solidFill>
                <a:srgbClr val="FF0000"/>
              </a:solidFill>
              <a:round/>
              <a:headEnd/>
              <a:tailEnd/>
            </a:ln>
          </p:spPr>
          <p:txBody>
            <a:bodyPr wrap="none" anchor="ctr"/>
            <a:lstStyle/>
            <a:p>
              <a:endParaRPr lang="en-US"/>
            </a:p>
          </p:txBody>
        </p:sp>
      </p:gr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4819" name="Slide Number Placeholder 6"/>
          <p:cNvSpPr>
            <a:spLocks noGrp="1"/>
          </p:cNvSpPr>
          <p:nvPr>
            <p:ph type="sldNum" sz="quarter" idx="12"/>
          </p:nvPr>
        </p:nvSpPr>
        <p:spPr>
          <a:noFill/>
        </p:spPr>
        <p:txBody>
          <a:bodyPr/>
          <a:lstStyle/>
          <a:p>
            <a:fld id="{F38CF993-6370-41D5-A458-BC7757DB47B2}" type="slidenum">
              <a:rPr lang="en-US" smtClean="0"/>
              <a:pPr/>
              <a:t>32</a:t>
            </a:fld>
            <a:endParaRPr lang="en-US" smtClean="0"/>
          </a:p>
        </p:txBody>
      </p:sp>
      <p:sp>
        <p:nvSpPr>
          <p:cNvPr id="34820" name="Rectangle 2"/>
          <p:cNvSpPr>
            <a:spLocks noGrp="1" noChangeArrowheads="1"/>
          </p:cNvSpPr>
          <p:nvPr>
            <p:ph type="title"/>
          </p:nvPr>
        </p:nvSpPr>
        <p:spPr/>
        <p:txBody>
          <a:bodyPr/>
          <a:lstStyle/>
          <a:p>
            <a:pPr eaLnBrk="1" hangingPunct="1"/>
            <a:r>
              <a:rPr lang="en-US" b="1" smtClean="0"/>
              <a:t>Misplaced or Multiple Answer-Like Distortions</a:t>
            </a:r>
          </a:p>
        </p:txBody>
      </p:sp>
      <p:pic>
        <p:nvPicPr>
          <p:cNvPr id="9" name="Picture 5" descr="Answer-like distortions"/>
          <p:cNvPicPr>
            <a:picLocks noChangeAspect="1" noChangeArrowheads="1"/>
          </p:cNvPicPr>
          <p:nvPr/>
        </p:nvPicPr>
        <p:blipFill>
          <a:blip r:embed="rId3" cstate="print"/>
          <a:srcRect b="4561"/>
          <a:stretch>
            <a:fillRect/>
          </a:stretch>
        </p:blipFill>
        <p:spPr bwMode="auto">
          <a:xfrm>
            <a:off x="533400" y="1600200"/>
            <a:ext cx="8077200" cy="4145280"/>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5843" name="Slide Number Placeholder 5"/>
          <p:cNvSpPr>
            <a:spLocks noGrp="1"/>
          </p:cNvSpPr>
          <p:nvPr>
            <p:ph type="sldNum" sz="quarter" idx="12"/>
          </p:nvPr>
        </p:nvSpPr>
        <p:spPr>
          <a:noFill/>
        </p:spPr>
        <p:txBody>
          <a:bodyPr/>
          <a:lstStyle/>
          <a:p>
            <a:fld id="{46BA7B87-C556-4469-BD38-68552890A72D}" type="slidenum">
              <a:rPr lang="en-US" smtClean="0"/>
              <a:pPr/>
              <a:t>33</a:t>
            </a:fld>
            <a:endParaRPr lang="en-US" smtClean="0"/>
          </a:p>
        </p:txBody>
      </p:sp>
      <p:sp>
        <p:nvSpPr>
          <p:cNvPr id="35844" name="Rectangle 2"/>
          <p:cNvSpPr>
            <a:spLocks noGrp="1" noChangeArrowheads="1"/>
          </p:cNvSpPr>
          <p:nvPr>
            <p:ph type="title"/>
          </p:nvPr>
        </p:nvSpPr>
        <p:spPr/>
        <p:txBody>
          <a:bodyPr/>
          <a:lstStyle/>
          <a:p>
            <a:pPr eaLnBrk="1" hangingPunct="1"/>
            <a:r>
              <a:rPr lang="en-US" b="1" smtClean="0"/>
              <a:t>Loss of Parallelism</a:t>
            </a:r>
          </a:p>
        </p:txBody>
      </p:sp>
      <p:sp>
        <p:nvSpPr>
          <p:cNvPr id="35845" name="Rectangle 3"/>
          <p:cNvSpPr>
            <a:spLocks noGrp="1" noChangeArrowheads="1"/>
          </p:cNvSpPr>
          <p:nvPr>
            <p:ph type="body" idx="1"/>
          </p:nvPr>
        </p:nvSpPr>
        <p:spPr>
          <a:xfrm>
            <a:off x="762000" y="2286000"/>
            <a:ext cx="7848600" cy="2057400"/>
          </a:xfrm>
        </p:spPr>
        <p:txBody>
          <a:bodyPr/>
          <a:lstStyle/>
          <a:p>
            <a:pPr eaLnBrk="1" hangingPunct="1">
              <a:lnSpc>
                <a:spcPct val="120000"/>
              </a:lnSpc>
            </a:pPr>
            <a:r>
              <a:rPr lang="en-US" sz="2800" b="1" smtClean="0"/>
              <a:t>Diverging or converging</a:t>
            </a:r>
          </a:p>
          <a:p>
            <a:pPr eaLnBrk="1" hangingPunct="1">
              <a:lnSpc>
                <a:spcPct val="120000"/>
              </a:lnSpc>
            </a:pPr>
            <a:r>
              <a:rPr lang="en-US" sz="2800" b="1" smtClean="0"/>
              <a:t>Slight or exaggerated</a:t>
            </a:r>
          </a:p>
          <a:p>
            <a:pPr eaLnBrk="1" hangingPunct="1">
              <a:lnSpc>
                <a:spcPct val="120000"/>
              </a:lnSpc>
            </a:pPr>
            <a:r>
              <a:rPr lang="en-US" sz="2800" b="1" smtClean="0"/>
              <a:t>Usually accompanied by other signatures</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6867" name="Slide Number Placeholder 6"/>
          <p:cNvSpPr>
            <a:spLocks noGrp="1"/>
          </p:cNvSpPr>
          <p:nvPr>
            <p:ph type="sldNum" sz="quarter" idx="12"/>
          </p:nvPr>
        </p:nvSpPr>
        <p:spPr>
          <a:noFill/>
        </p:spPr>
        <p:txBody>
          <a:bodyPr/>
          <a:lstStyle/>
          <a:p>
            <a:fld id="{70B6D52E-3E4F-40DC-B42F-59AB573DA0A6}" type="slidenum">
              <a:rPr lang="en-US" smtClean="0"/>
              <a:pPr/>
              <a:t>34</a:t>
            </a:fld>
            <a:endParaRPr lang="en-US" smtClean="0"/>
          </a:p>
        </p:txBody>
      </p:sp>
      <p:sp>
        <p:nvSpPr>
          <p:cNvPr id="36868" name="Rectangle 2"/>
          <p:cNvSpPr>
            <a:spLocks noGrp="1" noChangeArrowheads="1"/>
          </p:cNvSpPr>
          <p:nvPr>
            <p:ph type="title"/>
          </p:nvPr>
        </p:nvSpPr>
        <p:spPr/>
        <p:txBody>
          <a:bodyPr/>
          <a:lstStyle/>
          <a:p>
            <a:pPr eaLnBrk="1" hangingPunct="1"/>
            <a:r>
              <a:rPr lang="en-US" b="1" smtClean="0"/>
              <a:t>Loss of Parallelism</a:t>
            </a:r>
          </a:p>
        </p:txBody>
      </p:sp>
      <p:grpSp>
        <p:nvGrpSpPr>
          <p:cNvPr id="36869" name="Group 9"/>
          <p:cNvGrpSpPr>
            <a:grpSpLocks/>
          </p:cNvGrpSpPr>
          <p:nvPr/>
        </p:nvGrpSpPr>
        <p:grpSpPr bwMode="auto">
          <a:xfrm>
            <a:off x="1992313" y="1752600"/>
            <a:ext cx="5138737" cy="4259263"/>
            <a:chOff x="1991591" y="1752600"/>
            <a:chExt cx="5140036" cy="4259263"/>
          </a:xfrm>
        </p:grpSpPr>
        <p:pic>
          <p:nvPicPr>
            <p:cNvPr id="36870" name="Picture 9"/>
            <p:cNvPicPr>
              <a:picLocks noChangeAspect="1" noChangeArrowheads="1"/>
            </p:cNvPicPr>
            <p:nvPr/>
          </p:nvPicPr>
          <p:blipFill>
            <a:blip r:embed="rId3" cstate="print"/>
            <a:srcRect l="18747" t="17159" r="51839" b="52319"/>
            <a:stretch>
              <a:fillRect/>
            </a:stretch>
          </p:blipFill>
          <p:spPr bwMode="auto">
            <a:xfrm>
              <a:off x="2000827" y="1752600"/>
              <a:ext cx="5130800" cy="4259263"/>
            </a:xfrm>
            <a:prstGeom prst="rect">
              <a:avLst/>
            </a:prstGeom>
            <a:noFill/>
            <a:ln w="9525">
              <a:solidFill>
                <a:schemeClr val="tx1"/>
              </a:solidFill>
              <a:miter lim="800000"/>
              <a:headEnd/>
              <a:tailEnd/>
            </a:ln>
          </p:spPr>
        </p:pic>
        <p:sp>
          <p:nvSpPr>
            <p:cNvPr id="36871" name="Line 10"/>
            <p:cNvSpPr>
              <a:spLocks noChangeShapeType="1"/>
            </p:cNvSpPr>
            <p:nvPr/>
          </p:nvSpPr>
          <p:spPr bwMode="auto">
            <a:xfrm flipV="1">
              <a:off x="3962176" y="2895600"/>
              <a:ext cx="2362797" cy="304800"/>
            </a:xfrm>
            <a:prstGeom prst="line">
              <a:avLst/>
            </a:prstGeom>
            <a:noFill/>
            <a:ln w="25400">
              <a:solidFill>
                <a:srgbClr val="FF0000"/>
              </a:solidFill>
              <a:round/>
              <a:headEnd/>
              <a:tailEnd type="triangle" w="lg" len="lg"/>
            </a:ln>
          </p:spPr>
          <p:txBody>
            <a:bodyPr/>
            <a:lstStyle/>
            <a:p>
              <a:endParaRPr lang="en-US"/>
            </a:p>
          </p:txBody>
        </p:sp>
        <p:sp>
          <p:nvSpPr>
            <p:cNvPr id="36872" name="Line 11"/>
            <p:cNvSpPr>
              <a:spLocks noChangeShapeType="1"/>
            </p:cNvSpPr>
            <p:nvPr/>
          </p:nvSpPr>
          <p:spPr bwMode="auto">
            <a:xfrm>
              <a:off x="3962400" y="4419600"/>
              <a:ext cx="2286354" cy="838200"/>
            </a:xfrm>
            <a:prstGeom prst="line">
              <a:avLst/>
            </a:prstGeom>
            <a:noFill/>
            <a:ln w="25400">
              <a:solidFill>
                <a:srgbClr val="FF0000"/>
              </a:solidFill>
              <a:round/>
              <a:headEnd/>
              <a:tailEnd type="triangle" w="lg" len="lg"/>
            </a:ln>
          </p:spPr>
          <p:txBody>
            <a:bodyPr/>
            <a:lstStyle/>
            <a:p>
              <a:endParaRPr lang="en-US"/>
            </a:p>
          </p:txBody>
        </p:sp>
        <p:sp>
          <p:nvSpPr>
            <p:cNvPr id="36873" name="Line 12"/>
            <p:cNvSpPr>
              <a:spLocks noChangeShapeType="1"/>
            </p:cNvSpPr>
            <p:nvPr/>
          </p:nvSpPr>
          <p:spPr bwMode="auto">
            <a:xfrm flipV="1">
              <a:off x="1991591" y="3124200"/>
              <a:ext cx="1752600" cy="0"/>
            </a:xfrm>
            <a:prstGeom prst="line">
              <a:avLst/>
            </a:prstGeom>
            <a:noFill/>
            <a:ln w="25400">
              <a:solidFill>
                <a:srgbClr val="FF0000"/>
              </a:solidFill>
              <a:round/>
              <a:headEnd/>
              <a:tailEnd type="triangle" w="lg" len="lg"/>
            </a:ln>
          </p:spPr>
          <p:txBody>
            <a:bodyPr/>
            <a:lstStyle/>
            <a:p>
              <a:endParaRPr lang="en-US"/>
            </a:p>
          </p:txBody>
        </p:sp>
        <p:sp>
          <p:nvSpPr>
            <p:cNvPr id="36874" name="Line 13"/>
            <p:cNvSpPr>
              <a:spLocks noChangeShapeType="1"/>
            </p:cNvSpPr>
            <p:nvPr/>
          </p:nvSpPr>
          <p:spPr bwMode="auto">
            <a:xfrm flipV="1">
              <a:off x="1991591" y="4419600"/>
              <a:ext cx="1752600" cy="0"/>
            </a:xfrm>
            <a:prstGeom prst="line">
              <a:avLst/>
            </a:prstGeom>
            <a:noFill/>
            <a:ln w="25400">
              <a:solidFill>
                <a:srgbClr val="FF0000"/>
              </a:solidFill>
              <a:round/>
              <a:headEnd/>
              <a:tailEnd type="triangle" w="lg" len="lg"/>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7891" name="Slide Number Placeholder 6"/>
          <p:cNvSpPr>
            <a:spLocks noGrp="1"/>
          </p:cNvSpPr>
          <p:nvPr>
            <p:ph type="sldNum" sz="quarter" idx="12"/>
          </p:nvPr>
        </p:nvSpPr>
        <p:spPr>
          <a:noFill/>
        </p:spPr>
        <p:txBody>
          <a:bodyPr/>
          <a:lstStyle/>
          <a:p>
            <a:fld id="{D13FC2B2-58F9-4605-B5DB-172DA6C23801}" type="slidenum">
              <a:rPr lang="en-US" smtClean="0"/>
              <a:pPr/>
              <a:t>35</a:t>
            </a:fld>
            <a:endParaRPr lang="en-US" smtClean="0"/>
          </a:p>
        </p:txBody>
      </p:sp>
      <p:sp>
        <p:nvSpPr>
          <p:cNvPr id="37892" name="Rectangle 2"/>
          <p:cNvSpPr>
            <a:spLocks noGrp="1" noChangeArrowheads="1"/>
          </p:cNvSpPr>
          <p:nvPr>
            <p:ph type="title"/>
          </p:nvPr>
        </p:nvSpPr>
        <p:spPr/>
        <p:txBody>
          <a:bodyPr/>
          <a:lstStyle/>
          <a:p>
            <a:pPr eaLnBrk="1" hangingPunct="1"/>
            <a:r>
              <a:rPr lang="en-US" b="1" smtClean="0"/>
              <a:t>Loss of Parallelism</a:t>
            </a:r>
          </a:p>
        </p:txBody>
      </p:sp>
      <p:pic>
        <p:nvPicPr>
          <p:cNvPr id="37893" name="Picture 3" descr="Parallel1"/>
          <p:cNvPicPr>
            <a:picLocks noGrp="1" noChangeAspect="1" noChangeArrowheads="1"/>
          </p:cNvPicPr>
          <p:nvPr>
            <p:ph sz="half" idx="1"/>
          </p:nvPr>
        </p:nvPicPr>
        <p:blipFill>
          <a:blip r:embed="rId3" cstate="print"/>
          <a:srcRect l="9035" t="6972" b="4826"/>
          <a:stretch>
            <a:fillRect/>
          </a:stretch>
        </p:blipFill>
        <p:spPr>
          <a:xfrm>
            <a:off x="2054225" y="1738313"/>
            <a:ext cx="5032375" cy="4433887"/>
          </a:xfrm>
          <a:noFill/>
          <a:ln>
            <a:solidFill>
              <a:schemeClr val="tx1"/>
            </a:solidFill>
          </a:ln>
        </p:spPr>
      </p:pic>
      <p:sp>
        <p:nvSpPr>
          <p:cNvPr id="37894" name="Line 4"/>
          <p:cNvSpPr>
            <a:spLocks noChangeShapeType="1"/>
          </p:cNvSpPr>
          <p:nvPr/>
        </p:nvSpPr>
        <p:spPr bwMode="auto">
          <a:xfrm flipV="1">
            <a:off x="3422650" y="1822450"/>
            <a:ext cx="1220788" cy="428625"/>
          </a:xfrm>
          <a:prstGeom prst="line">
            <a:avLst/>
          </a:prstGeom>
          <a:noFill/>
          <a:ln w="25400">
            <a:solidFill>
              <a:srgbClr val="FF0000"/>
            </a:solidFill>
            <a:round/>
            <a:headEnd/>
            <a:tailEnd type="triangle" w="lg" len="lg"/>
          </a:ln>
        </p:spPr>
        <p:txBody>
          <a:bodyPr/>
          <a:lstStyle/>
          <a:p>
            <a:endParaRPr lang="en-US"/>
          </a:p>
        </p:txBody>
      </p:sp>
      <p:sp>
        <p:nvSpPr>
          <p:cNvPr id="37895" name="Line 5"/>
          <p:cNvSpPr>
            <a:spLocks noChangeShapeType="1"/>
          </p:cNvSpPr>
          <p:nvPr/>
        </p:nvSpPr>
        <p:spPr bwMode="auto">
          <a:xfrm>
            <a:off x="3494088" y="3319463"/>
            <a:ext cx="1077912" cy="498475"/>
          </a:xfrm>
          <a:prstGeom prst="line">
            <a:avLst/>
          </a:prstGeom>
          <a:noFill/>
          <a:ln w="25400">
            <a:solidFill>
              <a:srgbClr val="FF0000"/>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8915" name="Slide Number Placeholder 6"/>
          <p:cNvSpPr>
            <a:spLocks noGrp="1"/>
          </p:cNvSpPr>
          <p:nvPr>
            <p:ph type="sldNum" sz="quarter" idx="12"/>
          </p:nvPr>
        </p:nvSpPr>
        <p:spPr>
          <a:noFill/>
        </p:spPr>
        <p:txBody>
          <a:bodyPr/>
          <a:lstStyle/>
          <a:p>
            <a:fld id="{04499408-B322-4EA9-B1C8-5CA652580F57}" type="slidenum">
              <a:rPr lang="en-US" smtClean="0"/>
              <a:pPr/>
              <a:t>36</a:t>
            </a:fld>
            <a:endParaRPr lang="en-US" smtClean="0"/>
          </a:p>
        </p:txBody>
      </p:sp>
      <p:sp>
        <p:nvSpPr>
          <p:cNvPr id="38916" name="Rectangle 2"/>
          <p:cNvSpPr>
            <a:spLocks noGrp="1" noChangeArrowheads="1"/>
          </p:cNvSpPr>
          <p:nvPr>
            <p:ph type="title"/>
          </p:nvPr>
        </p:nvSpPr>
        <p:spPr/>
        <p:txBody>
          <a:bodyPr/>
          <a:lstStyle/>
          <a:p>
            <a:pPr eaLnBrk="1" hangingPunct="1"/>
            <a:r>
              <a:rPr lang="en-US" b="1" smtClean="0"/>
              <a:t>Loss of Parallelism</a:t>
            </a:r>
          </a:p>
        </p:txBody>
      </p:sp>
      <p:pic>
        <p:nvPicPr>
          <p:cNvPr id="38917" name="Picture 7"/>
          <p:cNvPicPr>
            <a:picLocks noChangeAspect="1" noChangeArrowheads="1"/>
          </p:cNvPicPr>
          <p:nvPr/>
        </p:nvPicPr>
        <p:blipFill>
          <a:blip r:embed="rId3" cstate="print"/>
          <a:srcRect l="15625" t="14063" r="51875" b="57031"/>
          <a:stretch>
            <a:fillRect/>
          </a:stretch>
        </p:blipFill>
        <p:spPr bwMode="auto">
          <a:xfrm>
            <a:off x="1343025" y="1609725"/>
            <a:ext cx="6477000" cy="46085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39939" name="Slide Number Placeholder 6"/>
          <p:cNvSpPr>
            <a:spLocks noGrp="1"/>
          </p:cNvSpPr>
          <p:nvPr>
            <p:ph type="sldNum" sz="quarter" idx="12"/>
          </p:nvPr>
        </p:nvSpPr>
        <p:spPr>
          <a:noFill/>
        </p:spPr>
        <p:txBody>
          <a:bodyPr/>
          <a:lstStyle/>
          <a:p>
            <a:fld id="{144C95C3-FFC6-4CB5-A630-31B71DC550FC}" type="slidenum">
              <a:rPr lang="en-US" smtClean="0"/>
              <a:pPr/>
              <a:t>37</a:t>
            </a:fld>
            <a:endParaRPr lang="en-US" smtClean="0"/>
          </a:p>
        </p:txBody>
      </p:sp>
      <p:sp>
        <p:nvSpPr>
          <p:cNvPr id="39940" name="Rectangle 2"/>
          <p:cNvSpPr>
            <a:spLocks noGrp="1" noChangeArrowheads="1"/>
          </p:cNvSpPr>
          <p:nvPr>
            <p:ph type="title"/>
          </p:nvPr>
        </p:nvSpPr>
        <p:spPr/>
        <p:txBody>
          <a:bodyPr/>
          <a:lstStyle/>
          <a:p>
            <a:pPr eaLnBrk="1" hangingPunct="1"/>
            <a:r>
              <a:rPr lang="en-US" b="1" smtClean="0"/>
              <a:t>Loss of Parallelism</a:t>
            </a:r>
          </a:p>
        </p:txBody>
      </p:sp>
      <p:pic>
        <p:nvPicPr>
          <p:cNvPr id="39941" name="Picture 4" descr="Parallel2"/>
          <p:cNvPicPr>
            <a:picLocks noGrp="1" noChangeAspect="1" noChangeArrowheads="1"/>
          </p:cNvPicPr>
          <p:nvPr>
            <p:ph sz="half" idx="2"/>
          </p:nvPr>
        </p:nvPicPr>
        <p:blipFill>
          <a:blip r:embed="rId3" cstate="print"/>
          <a:srcRect t="1601" b="4800"/>
          <a:stretch>
            <a:fillRect/>
          </a:stretch>
        </p:blipFill>
        <p:spPr>
          <a:xfrm>
            <a:off x="2025650" y="1598613"/>
            <a:ext cx="5105400" cy="4579937"/>
          </a:xfrm>
          <a:noFill/>
          <a:ln>
            <a:solidFill>
              <a:schemeClr val="tx1"/>
            </a:solidFill>
          </a:ln>
        </p:spPr>
      </p:pic>
      <p:sp>
        <p:nvSpPr>
          <p:cNvPr id="39942" name="Line 5"/>
          <p:cNvSpPr>
            <a:spLocks noChangeShapeType="1"/>
          </p:cNvSpPr>
          <p:nvPr/>
        </p:nvSpPr>
        <p:spPr bwMode="auto">
          <a:xfrm>
            <a:off x="3473450" y="2286000"/>
            <a:ext cx="1143000" cy="381000"/>
          </a:xfrm>
          <a:prstGeom prst="line">
            <a:avLst/>
          </a:prstGeom>
          <a:noFill/>
          <a:ln w="25400">
            <a:solidFill>
              <a:srgbClr val="FF0000"/>
            </a:solidFill>
            <a:round/>
            <a:headEnd/>
            <a:tailEnd type="triangle" w="lg" len="lg"/>
          </a:ln>
        </p:spPr>
        <p:txBody>
          <a:bodyPr/>
          <a:lstStyle/>
          <a:p>
            <a:endParaRPr lang="en-US"/>
          </a:p>
        </p:txBody>
      </p:sp>
      <p:sp>
        <p:nvSpPr>
          <p:cNvPr id="39943" name="Line 6"/>
          <p:cNvSpPr>
            <a:spLocks noChangeShapeType="1"/>
          </p:cNvSpPr>
          <p:nvPr/>
        </p:nvSpPr>
        <p:spPr bwMode="auto">
          <a:xfrm flipV="1">
            <a:off x="3397250" y="3657600"/>
            <a:ext cx="1295400" cy="304800"/>
          </a:xfrm>
          <a:prstGeom prst="line">
            <a:avLst/>
          </a:prstGeom>
          <a:noFill/>
          <a:ln w="25400">
            <a:solidFill>
              <a:srgbClr val="FF0000"/>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0963" name="Slide Number Placeholder 6"/>
          <p:cNvSpPr>
            <a:spLocks noGrp="1"/>
          </p:cNvSpPr>
          <p:nvPr>
            <p:ph type="sldNum" sz="quarter" idx="12"/>
          </p:nvPr>
        </p:nvSpPr>
        <p:spPr>
          <a:noFill/>
        </p:spPr>
        <p:txBody>
          <a:bodyPr/>
          <a:lstStyle/>
          <a:p>
            <a:fld id="{F5193112-6DDE-45E8-B2D6-A014CC8B272E}" type="slidenum">
              <a:rPr lang="en-US" smtClean="0"/>
              <a:pPr/>
              <a:t>38</a:t>
            </a:fld>
            <a:endParaRPr lang="en-US" smtClean="0"/>
          </a:p>
        </p:txBody>
      </p:sp>
      <p:sp>
        <p:nvSpPr>
          <p:cNvPr id="40964" name="Rectangle 2"/>
          <p:cNvSpPr>
            <a:spLocks noGrp="1" noChangeArrowheads="1"/>
          </p:cNvSpPr>
          <p:nvPr>
            <p:ph type="title"/>
          </p:nvPr>
        </p:nvSpPr>
        <p:spPr/>
        <p:txBody>
          <a:bodyPr/>
          <a:lstStyle/>
          <a:p>
            <a:pPr eaLnBrk="1" hangingPunct="1"/>
            <a:r>
              <a:rPr lang="en-US" b="1" smtClean="0"/>
              <a:t>Loss of Parallelism</a:t>
            </a:r>
          </a:p>
        </p:txBody>
      </p:sp>
      <p:pic>
        <p:nvPicPr>
          <p:cNvPr id="40965" name="Picture 8"/>
          <p:cNvPicPr>
            <a:picLocks noChangeAspect="1" noChangeArrowheads="1"/>
          </p:cNvPicPr>
          <p:nvPr/>
        </p:nvPicPr>
        <p:blipFill>
          <a:blip r:embed="rId3" cstate="print"/>
          <a:srcRect l="8333" t="24219" r="79514" b="12500"/>
          <a:stretch>
            <a:fillRect/>
          </a:stretch>
        </p:blipFill>
        <p:spPr bwMode="auto">
          <a:xfrm>
            <a:off x="3276600" y="1676400"/>
            <a:ext cx="2514600" cy="4343400"/>
          </a:xfrm>
          <a:prstGeom prst="rect">
            <a:avLst/>
          </a:prstGeom>
          <a:noFill/>
          <a:ln w="15875" algn="ctr">
            <a:solidFill>
              <a:srgbClr val="FF0000"/>
            </a:solidFill>
            <a:miter lim="800000"/>
            <a:headEnd/>
            <a:tailEnd/>
          </a:ln>
        </p:spPr>
      </p:pic>
      <p:sp>
        <p:nvSpPr>
          <p:cNvPr id="40966" name="Line 6"/>
          <p:cNvSpPr>
            <a:spLocks noChangeShapeType="1"/>
          </p:cNvSpPr>
          <p:nvPr/>
        </p:nvSpPr>
        <p:spPr bwMode="auto">
          <a:xfrm flipV="1">
            <a:off x="3810000" y="3124200"/>
            <a:ext cx="1143000" cy="304800"/>
          </a:xfrm>
          <a:prstGeom prst="line">
            <a:avLst/>
          </a:prstGeom>
          <a:noFill/>
          <a:ln w="25400">
            <a:solidFill>
              <a:srgbClr val="FF0000"/>
            </a:solidFill>
            <a:round/>
            <a:headEnd/>
            <a:tailEnd type="triangle" w="lg" len="lg"/>
          </a:ln>
        </p:spPr>
        <p:txBody>
          <a:bodyPr/>
          <a:lstStyle/>
          <a:p>
            <a:endParaRPr lang="en-US"/>
          </a:p>
        </p:txBody>
      </p:sp>
      <p:sp>
        <p:nvSpPr>
          <p:cNvPr id="40967" name="Line 5"/>
          <p:cNvSpPr>
            <a:spLocks noChangeShapeType="1"/>
          </p:cNvSpPr>
          <p:nvPr/>
        </p:nvSpPr>
        <p:spPr bwMode="auto">
          <a:xfrm>
            <a:off x="3810000" y="2209800"/>
            <a:ext cx="1143000" cy="381000"/>
          </a:xfrm>
          <a:prstGeom prst="line">
            <a:avLst/>
          </a:prstGeom>
          <a:noFill/>
          <a:ln w="25400">
            <a:solidFill>
              <a:srgbClr val="FF0000"/>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1987" name="Slide Number Placeholder 5"/>
          <p:cNvSpPr>
            <a:spLocks noGrp="1"/>
          </p:cNvSpPr>
          <p:nvPr>
            <p:ph type="sldNum" sz="quarter" idx="12"/>
          </p:nvPr>
        </p:nvSpPr>
        <p:spPr>
          <a:noFill/>
        </p:spPr>
        <p:txBody>
          <a:bodyPr/>
          <a:lstStyle/>
          <a:p>
            <a:fld id="{7C22B994-5D54-4C64-ADCE-383F7EFDE861}" type="slidenum">
              <a:rPr lang="en-US" smtClean="0"/>
              <a:pPr/>
              <a:t>39</a:t>
            </a:fld>
            <a:endParaRPr lang="en-US" smtClean="0"/>
          </a:p>
        </p:txBody>
      </p:sp>
      <p:sp>
        <p:nvSpPr>
          <p:cNvPr id="41988" name="Rectangle 2"/>
          <p:cNvSpPr>
            <a:spLocks noGrp="1" noChangeArrowheads="1"/>
          </p:cNvSpPr>
          <p:nvPr>
            <p:ph type="title"/>
          </p:nvPr>
        </p:nvSpPr>
        <p:spPr/>
        <p:txBody>
          <a:bodyPr/>
          <a:lstStyle/>
          <a:p>
            <a:pPr eaLnBrk="1" hangingPunct="1"/>
            <a:r>
              <a:rPr lang="en-US" b="1" smtClean="0"/>
              <a:t>New Permanent Baseline</a:t>
            </a:r>
          </a:p>
        </p:txBody>
      </p:sp>
      <p:sp>
        <p:nvSpPr>
          <p:cNvPr id="41989" name="Rectangle 3"/>
          <p:cNvSpPr>
            <a:spLocks noGrp="1" noChangeArrowheads="1"/>
          </p:cNvSpPr>
          <p:nvPr>
            <p:ph type="body" idx="1"/>
          </p:nvPr>
        </p:nvSpPr>
        <p:spPr/>
        <p:txBody>
          <a:bodyPr/>
          <a:lstStyle/>
          <a:p>
            <a:pPr eaLnBrk="1" hangingPunct="1">
              <a:lnSpc>
                <a:spcPct val="130000"/>
              </a:lnSpc>
            </a:pPr>
            <a:r>
              <a:rPr lang="en-US" b="1" smtClean="0"/>
              <a:t>The baseline can be up or down</a:t>
            </a:r>
          </a:p>
          <a:p>
            <a:pPr eaLnBrk="1" hangingPunct="1">
              <a:lnSpc>
                <a:spcPct val="130000"/>
              </a:lnSpc>
            </a:pPr>
            <a:r>
              <a:rPr lang="en-US" b="1" smtClean="0"/>
              <a:t>Normally at comparison questions</a:t>
            </a:r>
          </a:p>
          <a:p>
            <a:pPr eaLnBrk="1" hangingPunct="1">
              <a:lnSpc>
                <a:spcPct val="130000"/>
              </a:lnSpc>
            </a:pPr>
            <a:r>
              <a:rPr lang="en-US" b="1" smtClean="0"/>
              <a:t>Can be dramatic or subtle</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9219" name="Slide Number Placeholder 5"/>
          <p:cNvSpPr>
            <a:spLocks noGrp="1"/>
          </p:cNvSpPr>
          <p:nvPr>
            <p:ph type="sldNum" sz="quarter" idx="12"/>
          </p:nvPr>
        </p:nvSpPr>
        <p:spPr>
          <a:noFill/>
        </p:spPr>
        <p:txBody>
          <a:bodyPr/>
          <a:lstStyle/>
          <a:p>
            <a:fld id="{0B98FED5-1694-49E4-B213-631709F60B43}" type="slidenum">
              <a:rPr lang="en-US" smtClean="0"/>
              <a:pPr/>
              <a:t>4</a:t>
            </a:fld>
            <a:endParaRPr lang="en-US" smtClean="0"/>
          </a:p>
        </p:txBody>
      </p:sp>
      <p:sp>
        <p:nvSpPr>
          <p:cNvPr id="9220" name="Rectangle 2"/>
          <p:cNvSpPr>
            <a:spLocks noGrp="1" noChangeArrowheads="1"/>
          </p:cNvSpPr>
          <p:nvPr>
            <p:ph type="title"/>
          </p:nvPr>
        </p:nvSpPr>
        <p:spPr/>
        <p:txBody>
          <a:bodyPr/>
          <a:lstStyle/>
          <a:p>
            <a:pPr eaLnBrk="1" hangingPunct="1"/>
            <a:r>
              <a:rPr lang="en-US" b="1" smtClean="0"/>
              <a:t>TASS Branch</a:t>
            </a:r>
            <a:r>
              <a:rPr lang="en-US" b="1" dirty="0" smtClean="0"/>
              <a:t/>
            </a:r>
            <a:br>
              <a:rPr lang="en-US" b="1" dirty="0" smtClean="0"/>
            </a:br>
            <a:r>
              <a:rPr lang="en-US" b="1" dirty="0" smtClean="0"/>
              <a:t>Pilot Research</a:t>
            </a:r>
          </a:p>
        </p:txBody>
      </p:sp>
      <p:sp>
        <p:nvSpPr>
          <p:cNvPr id="9221" name="Rectangle 3"/>
          <p:cNvSpPr>
            <a:spLocks noGrp="1" noChangeArrowheads="1"/>
          </p:cNvSpPr>
          <p:nvPr>
            <p:ph type="body" idx="1"/>
          </p:nvPr>
        </p:nvSpPr>
        <p:spPr>
          <a:xfrm>
            <a:off x="949325" y="1524000"/>
            <a:ext cx="7661275" cy="4724400"/>
          </a:xfrm>
        </p:spPr>
        <p:txBody>
          <a:bodyPr/>
          <a:lstStyle/>
          <a:p>
            <a:pPr eaLnBrk="1" hangingPunct="1"/>
            <a:r>
              <a:rPr lang="en-US" b="1" dirty="0" smtClean="0"/>
              <a:t>Chapter 5, 2003 NAS Report</a:t>
            </a:r>
          </a:p>
          <a:p>
            <a:pPr lvl="1" eaLnBrk="1" hangingPunct="1"/>
            <a:r>
              <a:rPr lang="en-US" b="1" dirty="0" smtClean="0"/>
              <a:t>CM training &amp; detection</a:t>
            </a:r>
          </a:p>
          <a:p>
            <a:pPr lvl="1" eaLnBrk="1" hangingPunct="1"/>
            <a:r>
              <a:rPr lang="en-US" b="1" dirty="0" smtClean="0"/>
              <a:t>CM signatures</a:t>
            </a:r>
          </a:p>
          <a:p>
            <a:pPr lvl="1" eaLnBrk="1" hangingPunct="1"/>
            <a:r>
              <a:rPr lang="en-US" b="1" dirty="0" smtClean="0"/>
              <a:t>Detection of mental CM</a:t>
            </a:r>
          </a:p>
          <a:p>
            <a:pPr lvl="1" eaLnBrk="1" hangingPunct="1"/>
            <a:r>
              <a:rPr lang="en-US" b="1" dirty="0" smtClean="0"/>
              <a:t>CM – Screening vs. SIP</a:t>
            </a:r>
          </a:p>
          <a:p>
            <a:pPr eaLnBrk="1" hangingPunct="1"/>
            <a:r>
              <a:rPr lang="en-US" b="1" dirty="0" smtClean="0"/>
              <a:t>What are we doing now?</a:t>
            </a:r>
          </a:p>
          <a:p>
            <a:pPr lvl="1" eaLnBrk="1" hangingPunct="1"/>
            <a:r>
              <a:rPr lang="en-US" b="1" dirty="0" smtClean="0"/>
              <a:t>XTRACT Project</a:t>
            </a:r>
          </a:p>
          <a:p>
            <a:pPr lvl="1" eaLnBrk="1" hangingPunct="1"/>
            <a:r>
              <a:rPr lang="en-US" b="1" dirty="0" smtClean="0"/>
              <a:t>Advanced TES/Screening</a:t>
            </a:r>
          </a:p>
          <a:p>
            <a:pPr lvl="1" eaLnBrk="1" hangingPunct="1"/>
            <a:r>
              <a:rPr lang="en-US" b="1" dirty="0" smtClean="0"/>
              <a:t>Managing Conversation</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3011" name="Slide Number Placeholder 6"/>
          <p:cNvSpPr>
            <a:spLocks noGrp="1"/>
          </p:cNvSpPr>
          <p:nvPr>
            <p:ph type="sldNum" sz="quarter" idx="12"/>
          </p:nvPr>
        </p:nvSpPr>
        <p:spPr>
          <a:noFill/>
        </p:spPr>
        <p:txBody>
          <a:bodyPr/>
          <a:lstStyle/>
          <a:p>
            <a:fld id="{625E36C1-F124-49D2-BAF9-DF1BB2259803}" type="slidenum">
              <a:rPr lang="en-US" smtClean="0"/>
              <a:pPr/>
              <a:t>40</a:t>
            </a:fld>
            <a:endParaRPr lang="en-US" smtClean="0"/>
          </a:p>
        </p:txBody>
      </p:sp>
      <p:sp>
        <p:nvSpPr>
          <p:cNvPr id="43012" name="Rectangle 2"/>
          <p:cNvSpPr>
            <a:spLocks noGrp="1" noChangeArrowheads="1"/>
          </p:cNvSpPr>
          <p:nvPr>
            <p:ph type="title"/>
          </p:nvPr>
        </p:nvSpPr>
        <p:spPr/>
        <p:txBody>
          <a:bodyPr/>
          <a:lstStyle/>
          <a:p>
            <a:pPr eaLnBrk="1" hangingPunct="1"/>
            <a:r>
              <a:rPr lang="en-US" b="1" smtClean="0"/>
              <a:t>New Permanent Baseline</a:t>
            </a:r>
          </a:p>
        </p:txBody>
      </p:sp>
      <p:grpSp>
        <p:nvGrpSpPr>
          <p:cNvPr id="43013" name="Group 3"/>
          <p:cNvGrpSpPr>
            <a:grpSpLocks/>
          </p:cNvGrpSpPr>
          <p:nvPr/>
        </p:nvGrpSpPr>
        <p:grpSpPr bwMode="auto">
          <a:xfrm>
            <a:off x="2287588" y="1644650"/>
            <a:ext cx="4570412" cy="4581525"/>
            <a:chOff x="1017" y="1056"/>
            <a:chExt cx="2879" cy="2886"/>
          </a:xfrm>
        </p:grpSpPr>
        <p:pic>
          <p:nvPicPr>
            <p:cNvPr id="43014" name="Picture 4" descr="Baseline1"/>
            <p:cNvPicPr>
              <a:picLocks noChangeAspect="1" noChangeArrowheads="1"/>
            </p:cNvPicPr>
            <p:nvPr/>
          </p:nvPicPr>
          <p:blipFill>
            <a:blip r:embed="rId3" cstate="print"/>
            <a:srcRect l="3734" r="10133" b="10724"/>
            <a:stretch>
              <a:fillRect/>
            </a:stretch>
          </p:blipFill>
          <p:spPr bwMode="auto">
            <a:xfrm>
              <a:off x="1017" y="1056"/>
              <a:ext cx="2879" cy="2886"/>
            </a:xfrm>
            <a:prstGeom prst="rect">
              <a:avLst/>
            </a:prstGeom>
            <a:noFill/>
            <a:ln w="9525">
              <a:solidFill>
                <a:schemeClr val="tx1"/>
              </a:solidFill>
              <a:miter lim="800000"/>
              <a:headEnd/>
              <a:tailEnd/>
            </a:ln>
          </p:spPr>
        </p:pic>
        <p:sp>
          <p:nvSpPr>
            <p:cNvPr id="43015" name="Line 5"/>
            <p:cNvSpPr>
              <a:spLocks noChangeShapeType="1"/>
            </p:cNvSpPr>
            <p:nvPr/>
          </p:nvSpPr>
          <p:spPr bwMode="auto">
            <a:xfrm flipV="1">
              <a:off x="1104" y="1872"/>
              <a:ext cx="1584" cy="0"/>
            </a:xfrm>
            <a:prstGeom prst="line">
              <a:avLst/>
            </a:prstGeom>
            <a:noFill/>
            <a:ln w="25400">
              <a:solidFill>
                <a:schemeClr val="accent1"/>
              </a:solidFill>
              <a:round/>
              <a:headEnd/>
              <a:tailEnd type="triangle" w="med" len="med"/>
            </a:ln>
          </p:spPr>
          <p:txBody>
            <a:bodyPr/>
            <a:lstStyle/>
            <a:p>
              <a:endParaRPr lang="en-US"/>
            </a:p>
          </p:txBody>
        </p:sp>
        <p:sp>
          <p:nvSpPr>
            <p:cNvPr id="43016" name="Line 6"/>
            <p:cNvSpPr>
              <a:spLocks noChangeShapeType="1"/>
            </p:cNvSpPr>
            <p:nvPr/>
          </p:nvSpPr>
          <p:spPr bwMode="auto">
            <a:xfrm>
              <a:off x="2736" y="1776"/>
              <a:ext cx="1056" cy="0"/>
            </a:xfrm>
            <a:prstGeom prst="line">
              <a:avLst/>
            </a:prstGeom>
            <a:noFill/>
            <a:ln w="25400">
              <a:solidFill>
                <a:schemeClr val="accent1"/>
              </a:solidFill>
              <a:round/>
              <a:headEnd/>
              <a:tailEnd type="triangle" w="med" len="me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4035" name="Slide Number Placeholder 6"/>
          <p:cNvSpPr>
            <a:spLocks noGrp="1"/>
          </p:cNvSpPr>
          <p:nvPr>
            <p:ph type="sldNum" sz="quarter" idx="12"/>
          </p:nvPr>
        </p:nvSpPr>
        <p:spPr>
          <a:noFill/>
        </p:spPr>
        <p:txBody>
          <a:bodyPr/>
          <a:lstStyle/>
          <a:p>
            <a:fld id="{1D516A6E-C496-4FDE-8161-04A746DA489E}" type="slidenum">
              <a:rPr lang="en-US" smtClean="0"/>
              <a:pPr/>
              <a:t>41</a:t>
            </a:fld>
            <a:endParaRPr lang="en-US" smtClean="0"/>
          </a:p>
        </p:txBody>
      </p:sp>
      <p:pic>
        <p:nvPicPr>
          <p:cNvPr id="44036" name="Picture 8"/>
          <p:cNvPicPr>
            <a:picLocks noChangeAspect="1" noChangeArrowheads="1"/>
          </p:cNvPicPr>
          <p:nvPr/>
        </p:nvPicPr>
        <p:blipFill>
          <a:blip r:embed="rId3" cstate="print"/>
          <a:srcRect l="26302" t="59351" r="43118" b="12471"/>
          <a:stretch>
            <a:fillRect/>
          </a:stretch>
        </p:blipFill>
        <p:spPr bwMode="auto">
          <a:xfrm>
            <a:off x="1619250" y="1746250"/>
            <a:ext cx="5895975" cy="4349750"/>
          </a:xfrm>
          <a:prstGeom prst="rect">
            <a:avLst/>
          </a:prstGeom>
          <a:noFill/>
          <a:ln w="12700">
            <a:solidFill>
              <a:schemeClr val="tx1"/>
            </a:solidFill>
            <a:miter lim="800000"/>
            <a:headEnd/>
            <a:tailEnd/>
          </a:ln>
        </p:spPr>
      </p:pic>
      <p:sp>
        <p:nvSpPr>
          <p:cNvPr id="44037" name="Rectangle 2"/>
          <p:cNvSpPr>
            <a:spLocks noGrp="1" noChangeArrowheads="1"/>
          </p:cNvSpPr>
          <p:nvPr>
            <p:ph type="title"/>
          </p:nvPr>
        </p:nvSpPr>
        <p:spPr/>
        <p:txBody>
          <a:bodyPr/>
          <a:lstStyle/>
          <a:p>
            <a:pPr eaLnBrk="1" hangingPunct="1"/>
            <a:r>
              <a:rPr lang="en-US" b="1" smtClean="0"/>
              <a:t>New Permanent Baseline</a:t>
            </a:r>
          </a:p>
        </p:txBody>
      </p:sp>
      <p:sp>
        <p:nvSpPr>
          <p:cNvPr id="44038" name="Line 5"/>
          <p:cNvSpPr>
            <a:spLocks noChangeShapeType="1"/>
          </p:cNvSpPr>
          <p:nvPr/>
        </p:nvSpPr>
        <p:spPr bwMode="auto">
          <a:xfrm flipV="1">
            <a:off x="2593975" y="4705350"/>
            <a:ext cx="2741613" cy="0"/>
          </a:xfrm>
          <a:prstGeom prst="line">
            <a:avLst/>
          </a:prstGeom>
          <a:noFill/>
          <a:ln w="38100">
            <a:solidFill>
              <a:schemeClr val="accent1"/>
            </a:solidFill>
            <a:round/>
            <a:headEnd/>
            <a:tailEnd type="triangle" w="med" len="med"/>
          </a:ln>
        </p:spPr>
        <p:txBody>
          <a:bodyPr/>
          <a:lstStyle/>
          <a:p>
            <a:endParaRPr lang="en-US"/>
          </a:p>
        </p:txBody>
      </p:sp>
      <p:sp>
        <p:nvSpPr>
          <p:cNvPr id="44039" name="Line 6"/>
          <p:cNvSpPr>
            <a:spLocks noChangeShapeType="1"/>
          </p:cNvSpPr>
          <p:nvPr/>
        </p:nvSpPr>
        <p:spPr bwMode="auto">
          <a:xfrm>
            <a:off x="5761038" y="5067300"/>
            <a:ext cx="1462087" cy="0"/>
          </a:xfrm>
          <a:prstGeom prst="line">
            <a:avLst/>
          </a:prstGeom>
          <a:noFill/>
          <a:ln w="38100">
            <a:solidFill>
              <a:schemeClr val="accent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5059" name="Slide Number Placeholder 6"/>
          <p:cNvSpPr>
            <a:spLocks noGrp="1"/>
          </p:cNvSpPr>
          <p:nvPr>
            <p:ph type="sldNum" sz="quarter" idx="12"/>
          </p:nvPr>
        </p:nvSpPr>
        <p:spPr>
          <a:noFill/>
        </p:spPr>
        <p:txBody>
          <a:bodyPr/>
          <a:lstStyle/>
          <a:p>
            <a:fld id="{DD755EBB-0A17-4E7D-A6D1-ACE853214220}" type="slidenum">
              <a:rPr lang="en-US" smtClean="0"/>
              <a:pPr/>
              <a:t>42</a:t>
            </a:fld>
            <a:endParaRPr lang="en-US" smtClean="0"/>
          </a:p>
        </p:txBody>
      </p:sp>
      <p:sp>
        <p:nvSpPr>
          <p:cNvPr id="45060" name="Rectangle 2"/>
          <p:cNvSpPr>
            <a:spLocks noGrp="1" noChangeArrowheads="1"/>
          </p:cNvSpPr>
          <p:nvPr>
            <p:ph type="title"/>
          </p:nvPr>
        </p:nvSpPr>
        <p:spPr/>
        <p:txBody>
          <a:bodyPr/>
          <a:lstStyle/>
          <a:p>
            <a:pPr eaLnBrk="1" hangingPunct="1"/>
            <a:r>
              <a:rPr lang="en-US" b="1" smtClean="0"/>
              <a:t>New Permanent Baseline</a:t>
            </a:r>
          </a:p>
        </p:txBody>
      </p:sp>
      <p:grpSp>
        <p:nvGrpSpPr>
          <p:cNvPr id="45061" name="Group 3"/>
          <p:cNvGrpSpPr>
            <a:grpSpLocks/>
          </p:cNvGrpSpPr>
          <p:nvPr/>
        </p:nvGrpSpPr>
        <p:grpSpPr bwMode="auto">
          <a:xfrm>
            <a:off x="2330450" y="1600200"/>
            <a:ext cx="4497388" cy="4573588"/>
            <a:chOff x="2063" y="1199"/>
            <a:chExt cx="2642" cy="2690"/>
          </a:xfrm>
        </p:grpSpPr>
        <p:pic>
          <p:nvPicPr>
            <p:cNvPr id="45062" name="Picture 4" descr="Guess1A"/>
            <p:cNvPicPr>
              <a:picLocks noChangeAspect="1" noChangeArrowheads="1"/>
            </p:cNvPicPr>
            <p:nvPr/>
          </p:nvPicPr>
          <p:blipFill>
            <a:blip r:embed="rId3" cstate="print"/>
            <a:srcRect l="29095" t="3282" r="1245" b="3282"/>
            <a:stretch>
              <a:fillRect/>
            </a:stretch>
          </p:blipFill>
          <p:spPr bwMode="auto">
            <a:xfrm>
              <a:off x="2063" y="1199"/>
              <a:ext cx="2642" cy="2690"/>
            </a:xfrm>
            <a:prstGeom prst="rect">
              <a:avLst/>
            </a:prstGeom>
            <a:noFill/>
            <a:ln w="9525">
              <a:solidFill>
                <a:schemeClr val="tx1"/>
              </a:solidFill>
              <a:miter lim="800000"/>
              <a:headEnd/>
              <a:tailEnd/>
            </a:ln>
          </p:spPr>
        </p:pic>
        <p:sp>
          <p:nvSpPr>
            <p:cNvPr id="45063" name="Line 5"/>
            <p:cNvSpPr>
              <a:spLocks noChangeShapeType="1"/>
            </p:cNvSpPr>
            <p:nvPr/>
          </p:nvSpPr>
          <p:spPr bwMode="auto">
            <a:xfrm flipV="1">
              <a:off x="2784" y="1896"/>
              <a:ext cx="1296" cy="0"/>
            </a:xfrm>
            <a:prstGeom prst="line">
              <a:avLst/>
            </a:prstGeom>
            <a:noFill/>
            <a:ln w="25400">
              <a:solidFill>
                <a:schemeClr val="accent1"/>
              </a:solidFill>
              <a:round/>
              <a:headEnd/>
              <a:tailEnd type="triangle" w="med" len="med"/>
            </a:ln>
          </p:spPr>
          <p:txBody>
            <a:bodyPr/>
            <a:lstStyle/>
            <a:p>
              <a:endParaRPr lang="en-US"/>
            </a:p>
          </p:txBody>
        </p:sp>
        <p:sp>
          <p:nvSpPr>
            <p:cNvPr id="45064" name="Line 6"/>
            <p:cNvSpPr>
              <a:spLocks noChangeShapeType="1"/>
            </p:cNvSpPr>
            <p:nvPr/>
          </p:nvSpPr>
          <p:spPr bwMode="auto">
            <a:xfrm flipV="1">
              <a:off x="3840" y="1824"/>
              <a:ext cx="816" cy="0"/>
            </a:xfrm>
            <a:prstGeom prst="line">
              <a:avLst/>
            </a:prstGeom>
            <a:noFill/>
            <a:ln w="25400">
              <a:solidFill>
                <a:schemeClr val="accent1"/>
              </a:solidFill>
              <a:round/>
              <a:headEnd/>
              <a:tailEnd type="triangle" w="med" len="me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6083" name="Slide Number Placeholder 6"/>
          <p:cNvSpPr>
            <a:spLocks noGrp="1"/>
          </p:cNvSpPr>
          <p:nvPr>
            <p:ph type="sldNum" sz="quarter" idx="12"/>
          </p:nvPr>
        </p:nvSpPr>
        <p:spPr>
          <a:noFill/>
        </p:spPr>
        <p:txBody>
          <a:bodyPr/>
          <a:lstStyle/>
          <a:p>
            <a:fld id="{D920BEFB-DC1D-4F15-80E0-CD7F67BA6074}" type="slidenum">
              <a:rPr lang="en-US" smtClean="0"/>
              <a:pPr/>
              <a:t>43</a:t>
            </a:fld>
            <a:endParaRPr lang="en-US" smtClean="0"/>
          </a:p>
        </p:txBody>
      </p:sp>
      <p:sp>
        <p:nvSpPr>
          <p:cNvPr id="46084" name="Rectangle 2"/>
          <p:cNvSpPr>
            <a:spLocks noGrp="1" noChangeArrowheads="1"/>
          </p:cNvSpPr>
          <p:nvPr>
            <p:ph type="title"/>
          </p:nvPr>
        </p:nvSpPr>
        <p:spPr/>
        <p:txBody>
          <a:bodyPr/>
          <a:lstStyle/>
          <a:p>
            <a:pPr eaLnBrk="1" hangingPunct="1"/>
            <a:r>
              <a:rPr lang="en-US" b="1" smtClean="0"/>
              <a:t>New Permanent Baseline</a:t>
            </a:r>
          </a:p>
        </p:txBody>
      </p:sp>
      <p:grpSp>
        <p:nvGrpSpPr>
          <p:cNvPr id="46085" name="Group 7"/>
          <p:cNvGrpSpPr>
            <a:grpSpLocks/>
          </p:cNvGrpSpPr>
          <p:nvPr/>
        </p:nvGrpSpPr>
        <p:grpSpPr bwMode="auto">
          <a:xfrm>
            <a:off x="304800" y="2819400"/>
            <a:ext cx="8534400" cy="1936750"/>
            <a:chOff x="240" y="1776"/>
            <a:chExt cx="5376" cy="1220"/>
          </a:xfrm>
        </p:grpSpPr>
        <p:pic>
          <p:nvPicPr>
            <p:cNvPr id="46086" name="Picture 8"/>
            <p:cNvPicPr>
              <a:picLocks noChangeAspect="1" noChangeArrowheads="1"/>
            </p:cNvPicPr>
            <p:nvPr/>
          </p:nvPicPr>
          <p:blipFill>
            <a:blip r:embed="rId3" cstate="print"/>
            <a:srcRect l="1274" t="70322" r="38095" b="12471"/>
            <a:stretch>
              <a:fillRect/>
            </a:stretch>
          </p:blipFill>
          <p:spPr bwMode="auto">
            <a:xfrm>
              <a:off x="240" y="1776"/>
              <a:ext cx="5376" cy="1220"/>
            </a:xfrm>
            <a:prstGeom prst="rect">
              <a:avLst/>
            </a:prstGeom>
            <a:noFill/>
            <a:ln w="9525">
              <a:solidFill>
                <a:schemeClr val="tx1"/>
              </a:solidFill>
              <a:miter lim="800000"/>
              <a:headEnd/>
              <a:tailEnd/>
            </a:ln>
          </p:spPr>
        </p:pic>
        <p:sp>
          <p:nvSpPr>
            <p:cNvPr id="46087" name="Line 9"/>
            <p:cNvSpPr>
              <a:spLocks noChangeShapeType="1"/>
            </p:cNvSpPr>
            <p:nvPr/>
          </p:nvSpPr>
          <p:spPr bwMode="auto">
            <a:xfrm>
              <a:off x="336" y="2502"/>
              <a:ext cx="5211" cy="0"/>
            </a:xfrm>
            <a:prstGeom prst="line">
              <a:avLst/>
            </a:prstGeom>
            <a:noFill/>
            <a:ln w="19050">
              <a:solidFill>
                <a:srgbClr val="0000FF"/>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7107" name="Slide Number Placeholder 5"/>
          <p:cNvSpPr>
            <a:spLocks noGrp="1"/>
          </p:cNvSpPr>
          <p:nvPr>
            <p:ph type="sldNum" sz="quarter" idx="12"/>
          </p:nvPr>
        </p:nvSpPr>
        <p:spPr>
          <a:noFill/>
        </p:spPr>
        <p:txBody>
          <a:bodyPr/>
          <a:lstStyle/>
          <a:p>
            <a:fld id="{D0E2A488-0BC4-4225-85B0-A1E408FF4831}" type="slidenum">
              <a:rPr lang="en-US" smtClean="0"/>
              <a:pPr/>
              <a:t>44</a:t>
            </a:fld>
            <a:endParaRPr lang="en-US" smtClean="0"/>
          </a:p>
        </p:txBody>
      </p:sp>
      <p:sp>
        <p:nvSpPr>
          <p:cNvPr id="47108" name="Rectangle 2"/>
          <p:cNvSpPr>
            <a:spLocks noGrp="1" noChangeArrowheads="1"/>
          </p:cNvSpPr>
          <p:nvPr>
            <p:ph type="title"/>
          </p:nvPr>
        </p:nvSpPr>
        <p:spPr/>
        <p:txBody>
          <a:bodyPr/>
          <a:lstStyle/>
          <a:p>
            <a:pPr eaLnBrk="1" hangingPunct="1"/>
            <a:r>
              <a:rPr lang="en-US" b="1" dirty="0" err="1" smtClean="0"/>
              <a:t>Bradypnea</a:t>
            </a:r>
            <a:endParaRPr lang="en-US" b="1" dirty="0" smtClean="0"/>
          </a:p>
        </p:txBody>
      </p:sp>
      <p:sp>
        <p:nvSpPr>
          <p:cNvPr id="47109" name="Rectangle 3"/>
          <p:cNvSpPr>
            <a:spLocks noGrp="1" noChangeArrowheads="1"/>
          </p:cNvSpPr>
          <p:nvPr>
            <p:ph type="body" idx="1"/>
          </p:nvPr>
        </p:nvSpPr>
        <p:spPr/>
        <p:txBody>
          <a:bodyPr/>
          <a:lstStyle/>
          <a:p>
            <a:pPr eaLnBrk="1" hangingPunct="1">
              <a:lnSpc>
                <a:spcPct val="120000"/>
              </a:lnSpc>
            </a:pPr>
            <a:r>
              <a:rPr lang="en-US" sz="2800" b="1" smtClean="0"/>
              <a:t>Resting respiration seldom below 10 breaths per minute</a:t>
            </a:r>
          </a:p>
          <a:p>
            <a:pPr eaLnBrk="1" hangingPunct="1">
              <a:lnSpc>
                <a:spcPct val="120000"/>
              </a:lnSpc>
            </a:pPr>
            <a:r>
              <a:rPr lang="en-US" sz="2800" b="1" dirty="0" smtClean="0"/>
              <a:t>Rare exceptions</a:t>
            </a:r>
          </a:p>
          <a:p>
            <a:pPr eaLnBrk="1" hangingPunct="1">
              <a:lnSpc>
                <a:spcPct val="120000"/>
              </a:lnSpc>
            </a:pPr>
            <a:r>
              <a:rPr lang="en-US" sz="2800" b="1" dirty="0" smtClean="0"/>
              <a:t>Observations</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8131" name="Slide Number Placeholder 5"/>
          <p:cNvSpPr>
            <a:spLocks noGrp="1"/>
          </p:cNvSpPr>
          <p:nvPr>
            <p:ph type="sldNum" sz="quarter" idx="12"/>
          </p:nvPr>
        </p:nvSpPr>
        <p:spPr>
          <a:noFill/>
        </p:spPr>
        <p:txBody>
          <a:bodyPr/>
          <a:lstStyle/>
          <a:p>
            <a:fld id="{856E0349-9A4B-4C90-A5C1-6D90FA031CBB}" type="slidenum">
              <a:rPr lang="en-US" smtClean="0"/>
              <a:pPr/>
              <a:t>45</a:t>
            </a:fld>
            <a:endParaRPr lang="en-US" smtClean="0"/>
          </a:p>
        </p:txBody>
      </p:sp>
      <p:sp>
        <p:nvSpPr>
          <p:cNvPr id="48132" name="Rectangle 2"/>
          <p:cNvSpPr>
            <a:spLocks noGrp="1" noChangeArrowheads="1"/>
          </p:cNvSpPr>
          <p:nvPr>
            <p:ph type="title"/>
          </p:nvPr>
        </p:nvSpPr>
        <p:spPr/>
        <p:txBody>
          <a:bodyPr/>
          <a:lstStyle/>
          <a:p>
            <a:pPr eaLnBrk="1" hangingPunct="1"/>
            <a:r>
              <a:rPr lang="en-US" b="1" dirty="0" err="1" smtClean="0"/>
              <a:t>Bradypnea</a:t>
            </a:r>
            <a:endParaRPr lang="en-US" b="1" dirty="0" smtClean="0"/>
          </a:p>
        </p:txBody>
      </p:sp>
      <p:pic>
        <p:nvPicPr>
          <p:cNvPr id="48133" name="Picture 3" descr="Bradypnea1"/>
          <p:cNvPicPr>
            <a:picLocks noGrp="1" noChangeAspect="1" noChangeArrowheads="1"/>
          </p:cNvPicPr>
          <p:nvPr>
            <p:ph idx="1"/>
          </p:nvPr>
        </p:nvPicPr>
        <p:blipFill>
          <a:blip r:embed="rId3" cstate="print"/>
          <a:srcRect t="1604" r="1886"/>
          <a:stretch>
            <a:fillRect/>
          </a:stretch>
        </p:blipFill>
        <p:spPr>
          <a:xfrm>
            <a:off x="533400" y="1749425"/>
            <a:ext cx="8074025" cy="4422775"/>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49155" name="Slide Number Placeholder 5"/>
          <p:cNvSpPr>
            <a:spLocks noGrp="1"/>
          </p:cNvSpPr>
          <p:nvPr>
            <p:ph type="sldNum" sz="quarter" idx="12"/>
          </p:nvPr>
        </p:nvSpPr>
        <p:spPr>
          <a:noFill/>
        </p:spPr>
        <p:txBody>
          <a:bodyPr/>
          <a:lstStyle/>
          <a:p>
            <a:fld id="{2AA0ED43-4963-4BEE-AF8E-EF2A9D03B4E9}" type="slidenum">
              <a:rPr lang="en-US" smtClean="0"/>
              <a:pPr/>
              <a:t>46</a:t>
            </a:fld>
            <a:endParaRPr lang="en-US" smtClean="0"/>
          </a:p>
        </p:txBody>
      </p:sp>
      <p:sp>
        <p:nvSpPr>
          <p:cNvPr id="49156" name="Rectangle 2"/>
          <p:cNvSpPr>
            <a:spLocks noGrp="1" noChangeArrowheads="1"/>
          </p:cNvSpPr>
          <p:nvPr>
            <p:ph type="title"/>
          </p:nvPr>
        </p:nvSpPr>
        <p:spPr/>
        <p:txBody>
          <a:bodyPr/>
          <a:lstStyle/>
          <a:p>
            <a:pPr eaLnBrk="1" hangingPunct="1"/>
            <a:r>
              <a:rPr lang="en-US" b="1" dirty="0" err="1" smtClean="0"/>
              <a:t>Bradypnea</a:t>
            </a:r>
            <a:endParaRPr lang="en-US" b="1" dirty="0" smtClean="0"/>
          </a:p>
        </p:txBody>
      </p:sp>
      <p:pic>
        <p:nvPicPr>
          <p:cNvPr id="49157" name="Picture 3" descr="Bradypnea2"/>
          <p:cNvPicPr>
            <a:picLocks noGrp="1" noChangeAspect="1" noChangeArrowheads="1"/>
          </p:cNvPicPr>
          <p:nvPr>
            <p:ph idx="1"/>
          </p:nvPr>
        </p:nvPicPr>
        <p:blipFill>
          <a:blip r:embed="rId3" cstate="print"/>
          <a:srcRect t="1627" r="16765" b="3255"/>
          <a:stretch>
            <a:fillRect/>
          </a:stretch>
        </p:blipFill>
        <p:spPr>
          <a:xfrm>
            <a:off x="1143000" y="1827213"/>
            <a:ext cx="6850063" cy="4348162"/>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p:txBody>
          <a:bodyPr/>
          <a:lstStyle/>
          <a:p>
            <a:pPr eaLnBrk="1" hangingPunct="1">
              <a:defRPr/>
            </a:pPr>
            <a:r>
              <a:rPr lang="en-US" sz="4600" b="1" smtClean="0">
                <a:effectLst>
                  <a:outerShdw blurRad="38100" dist="38100" dir="2700000" algn="tl">
                    <a:srgbClr val="C0C0C0"/>
                  </a:outerShdw>
                </a:effectLst>
              </a:rPr>
              <a:t>Review - Pneumos</a:t>
            </a:r>
            <a:endParaRPr lang="en-US" sz="4600" b="1" smtClean="0"/>
          </a:p>
        </p:txBody>
      </p:sp>
      <p:sp>
        <p:nvSpPr>
          <p:cNvPr id="50179" name="Rectangle 3"/>
          <p:cNvSpPr>
            <a:spLocks noChangeArrowheads="1"/>
          </p:cNvSpPr>
          <p:nvPr/>
        </p:nvSpPr>
        <p:spPr bwMode="auto">
          <a:xfrm>
            <a:off x="3033713" y="6248400"/>
            <a:ext cx="3048000" cy="457200"/>
          </a:xfrm>
          <a:prstGeom prst="rect">
            <a:avLst/>
          </a:prstGeom>
          <a:noFill/>
          <a:ln w="9525">
            <a:noFill/>
            <a:miter lim="800000"/>
            <a:headEnd/>
            <a:tailEnd/>
          </a:ln>
        </p:spPr>
        <p:txBody>
          <a:bodyPr/>
          <a:lstStyle/>
          <a:p>
            <a:pPr eaLnBrk="1" hangingPunct="1"/>
            <a:r>
              <a:rPr lang="en-US" sz="1000" b="0"/>
              <a:t>For Official Use Only/Law Enforcement Sensitive</a:t>
            </a:r>
          </a:p>
          <a:p>
            <a:pPr eaLnBrk="1" hangingPunct="1"/>
            <a:endParaRPr lang="en-US" sz="1000" b="0"/>
          </a:p>
        </p:txBody>
      </p:sp>
      <p:sp>
        <p:nvSpPr>
          <p:cNvPr id="608260" name="Text Box 4"/>
          <p:cNvSpPr txBox="1">
            <a:spLocks noChangeArrowheads="1"/>
          </p:cNvSpPr>
          <p:nvPr/>
        </p:nvSpPr>
        <p:spPr bwMode="auto">
          <a:xfrm>
            <a:off x="1295400" y="3517900"/>
            <a:ext cx="6858000" cy="2197100"/>
          </a:xfrm>
          <a:prstGeom prst="rect">
            <a:avLst/>
          </a:prstGeom>
          <a:noFill/>
          <a:ln w="9525">
            <a:noFill/>
            <a:miter lim="800000"/>
            <a:headEnd/>
            <a:tailEnd/>
          </a:ln>
        </p:spPr>
        <p:txBody>
          <a:bodyPr>
            <a:spAutoFit/>
          </a:bodyPr>
          <a:lstStyle/>
          <a:p>
            <a:pPr algn="l">
              <a:spcBef>
                <a:spcPct val="50000"/>
              </a:spcBef>
              <a:buFontTx/>
              <a:buChar char="•"/>
            </a:pPr>
            <a:r>
              <a:rPr lang="en-US" sz="3600"/>
              <a:t>How many Pneumo criteria?</a:t>
            </a:r>
          </a:p>
          <a:p>
            <a:pPr lvl="1" algn="l">
              <a:spcBef>
                <a:spcPct val="50000"/>
              </a:spcBef>
              <a:buFontTx/>
              <a:buChar char="•"/>
            </a:pPr>
            <a:r>
              <a:rPr lang="en-US" sz="3200" i="1"/>
              <a:t>Seven</a:t>
            </a:r>
          </a:p>
          <a:p>
            <a:pPr algn="l">
              <a:spcBef>
                <a:spcPct val="50000"/>
              </a:spcBef>
              <a:buFontTx/>
              <a:buChar char="•"/>
            </a:pPr>
            <a:r>
              <a:rPr lang="en-US" sz="3600"/>
              <a:t>What are they?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p:cTn id="6" dur="500" fill="hold"/>
                                        <p:tgtEl>
                                          <p:spTgt spid="608258"/>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08260">
                                            <p:txEl>
                                              <p:pRg st="0" end="0"/>
                                            </p:txEl>
                                          </p:spTgt>
                                        </p:tgtEl>
                                        <p:attrNameLst>
                                          <p:attrName>style.visibility</p:attrName>
                                        </p:attrNameLst>
                                      </p:cBhvr>
                                      <p:to>
                                        <p:strVal val="visible"/>
                                      </p:to>
                                    </p:set>
                                    <p:animEffect transition="in" filter="dissolve">
                                      <p:cBhvr>
                                        <p:cTn id="11" dur="500"/>
                                        <p:tgtEl>
                                          <p:spTgt spid="60826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08260">
                                            <p:txEl>
                                              <p:pRg st="1" end="1"/>
                                            </p:txEl>
                                          </p:spTgt>
                                        </p:tgtEl>
                                        <p:attrNameLst>
                                          <p:attrName>style.visibility</p:attrName>
                                        </p:attrNameLst>
                                      </p:cBhvr>
                                      <p:to>
                                        <p:strVal val="visible"/>
                                      </p:to>
                                    </p:set>
                                    <p:animEffect transition="in" filter="dissolve">
                                      <p:cBhvr>
                                        <p:cTn id="16" dur="500"/>
                                        <p:tgtEl>
                                          <p:spTgt spid="60826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08260">
                                            <p:txEl>
                                              <p:pRg st="2" end="2"/>
                                            </p:txEl>
                                          </p:spTgt>
                                        </p:tgtEl>
                                        <p:attrNameLst>
                                          <p:attrName>style.visibility</p:attrName>
                                        </p:attrNameLst>
                                      </p:cBhvr>
                                      <p:to>
                                        <p:strVal val="visible"/>
                                      </p:to>
                                    </p:set>
                                    <p:animEffect transition="in" filter="dissolve">
                                      <p:cBhvr>
                                        <p:cTn id="21" dur="500"/>
                                        <p:tgtEl>
                                          <p:spTgt spid="608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8" grpId="0"/>
      <p:bldP spid="608260"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1203" name="Slide Number Placeholder 5"/>
          <p:cNvSpPr>
            <a:spLocks noGrp="1"/>
          </p:cNvSpPr>
          <p:nvPr>
            <p:ph type="sldNum" sz="quarter" idx="12"/>
          </p:nvPr>
        </p:nvSpPr>
        <p:spPr>
          <a:noFill/>
        </p:spPr>
        <p:txBody>
          <a:bodyPr/>
          <a:lstStyle/>
          <a:p>
            <a:fld id="{C3641171-D147-4579-B31C-8877B2B8AFDC}" type="slidenum">
              <a:rPr lang="en-US" smtClean="0"/>
              <a:pPr/>
              <a:t>48</a:t>
            </a:fld>
            <a:endParaRPr lang="en-US" smtClean="0"/>
          </a:p>
        </p:txBody>
      </p:sp>
      <p:sp>
        <p:nvSpPr>
          <p:cNvPr id="276482" name="Rectangle 2"/>
          <p:cNvSpPr>
            <a:spLocks noGrp="1" noChangeArrowheads="1"/>
          </p:cNvSpPr>
          <p:nvPr>
            <p:ph type="title"/>
          </p:nvPr>
        </p:nvSpPr>
        <p:spPr/>
        <p:txBody>
          <a:bodyPr/>
          <a:lstStyle/>
          <a:p>
            <a:pPr eaLnBrk="1" hangingPunct="1"/>
            <a:r>
              <a:rPr lang="en-US" b="1" smtClean="0"/>
              <a:t>Electrodermal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27648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2227" name="Slide Number Placeholder 5"/>
          <p:cNvSpPr>
            <a:spLocks noGrp="1"/>
          </p:cNvSpPr>
          <p:nvPr>
            <p:ph type="sldNum" sz="quarter" idx="12"/>
          </p:nvPr>
        </p:nvSpPr>
        <p:spPr>
          <a:noFill/>
        </p:spPr>
        <p:txBody>
          <a:bodyPr/>
          <a:lstStyle/>
          <a:p>
            <a:fld id="{D3AF9D7A-E32B-418D-8D38-00721967F20C}" type="slidenum">
              <a:rPr lang="en-US" smtClean="0"/>
              <a:pPr/>
              <a:t>49</a:t>
            </a:fld>
            <a:endParaRPr lang="en-US" smtClean="0"/>
          </a:p>
        </p:txBody>
      </p:sp>
      <p:sp>
        <p:nvSpPr>
          <p:cNvPr id="52228" name="Rectangle 2"/>
          <p:cNvSpPr>
            <a:spLocks noGrp="1" noChangeArrowheads="1"/>
          </p:cNvSpPr>
          <p:nvPr>
            <p:ph type="title"/>
          </p:nvPr>
        </p:nvSpPr>
        <p:spPr/>
        <p:txBody>
          <a:bodyPr/>
          <a:lstStyle/>
          <a:p>
            <a:pPr eaLnBrk="1" hangingPunct="1"/>
            <a:r>
              <a:rPr lang="en-US" b="1" smtClean="0"/>
              <a:t>Labile EDR</a:t>
            </a:r>
          </a:p>
        </p:txBody>
      </p:sp>
      <p:sp>
        <p:nvSpPr>
          <p:cNvPr id="52229" name="Rectangle 3"/>
          <p:cNvSpPr>
            <a:spLocks noGrp="1" noChangeArrowheads="1"/>
          </p:cNvSpPr>
          <p:nvPr>
            <p:ph type="body" idx="1"/>
          </p:nvPr>
        </p:nvSpPr>
        <p:spPr>
          <a:xfrm>
            <a:off x="949325" y="2209800"/>
            <a:ext cx="7661275" cy="2514600"/>
          </a:xfrm>
        </p:spPr>
        <p:txBody>
          <a:bodyPr/>
          <a:lstStyle/>
          <a:p>
            <a:pPr eaLnBrk="1" hangingPunct="1">
              <a:lnSpc>
                <a:spcPct val="120000"/>
              </a:lnSpc>
            </a:pPr>
            <a:r>
              <a:rPr lang="en-US" sz="2800" b="1" smtClean="0"/>
              <a:t>Excessive electro-dermal activity</a:t>
            </a:r>
          </a:p>
          <a:p>
            <a:pPr eaLnBrk="1" hangingPunct="1">
              <a:lnSpc>
                <a:spcPct val="120000"/>
              </a:lnSpc>
            </a:pPr>
            <a:r>
              <a:rPr lang="en-US" sz="2800" b="1" smtClean="0"/>
              <a:t>EDR often in constant motion</a:t>
            </a:r>
          </a:p>
          <a:p>
            <a:pPr eaLnBrk="1" hangingPunct="1">
              <a:lnSpc>
                <a:spcPct val="120000"/>
              </a:lnSpc>
            </a:pPr>
            <a:r>
              <a:rPr lang="en-US" sz="2800" b="1" smtClean="0"/>
              <a:t>Responses frequently seen well after points of answer</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0243" name="Slide Number Placeholder 5"/>
          <p:cNvSpPr>
            <a:spLocks noGrp="1"/>
          </p:cNvSpPr>
          <p:nvPr>
            <p:ph type="sldNum" sz="quarter" idx="12"/>
          </p:nvPr>
        </p:nvSpPr>
        <p:spPr>
          <a:noFill/>
        </p:spPr>
        <p:txBody>
          <a:bodyPr/>
          <a:lstStyle/>
          <a:p>
            <a:fld id="{9A5831C9-93FC-4FB2-8569-DDDD72519CA7}" type="slidenum">
              <a:rPr lang="en-US" smtClean="0"/>
              <a:pPr/>
              <a:t>5</a:t>
            </a:fld>
            <a:endParaRPr lang="en-US" smtClean="0"/>
          </a:p>
        </p:txBody>
      </p:sp>
      <p:sp>
        <p:nvSpPr>
          <p:cNvPr id="10244" name="Rectangle 2"/>
          <p:cNvSpPr>
            <a:spLocks noGrp="1" noChangeArrowheads="1"/>
          </p:cNvSpPr>
          <p:nvPr>
            <p:ph type="title"/>
          </p:nvPr>
        </p:nvSpPr>
        <p:spPr/>
        <p:txBody>
          <a:bodyPr/>
          <a:lstStyle/>
          <a:p>
            <a:pPr eaLnBrk="1" hangingPunct="1"/>
            <a:r>
              <a:rPr lang="en-US" b="1" smtClean="0"/>
              <a:t>The Key</a:t>
            </a:r>
          </a:p>
        </p:txBody>
      </p:sp>
      <p:sp>
        <p:nvSpPr>
          <p:cNvPr id="10245" name="Rectangle 3"/>
          <p:cNvSpPr>
            <a:spLocks noGrp="1" noChangeArrowheads="1"/>
          </p:cNvSpPr>
          <p:nvPr>
            <p:ph type="body" idx="1"/>
          </p:nvPr>
        </p:nvSpPr>
        <p:spPr>
          <a:xfrm>
            <a:off x="381000" y="2209800"/>
            <a:ext cx="8305800" cy="3505200"/>
          </a:xfrm>
        </p:spPr>
        <p:txBody>
          <a:bodyPr/>
          <a:lstStyle/>
          <a:p>
            <a:pPr eaLnBrk="1" hangingPunct="1">
              <a:lnSpc>
                <a:spcPct val="110000"/>
              </a:lnSpc>
            </a:pPr>
            <a:r>
              <a:rPr lang="en-US" sz="3400" b="1" smtClean="0"/>
              <a:t>What is the key to CM identification?</a:t>
            </a:r>
          </a:p>
          <a:p>
            <a:pPr lvl="1" eaLnBrk="1" hangingPunct="1">
              <a:lnSpc>
                <a:spcPct val="110000"/>
              </a:lnSpc>
            </a:pPr>
            <a:r>
              <a:rPr lang="en-US" sz="3000" b="1" smtClean="0"/>
              <a:t>Atypical Physiology</a:t>
            </a:r>
          </a:p>
          <a:p>
            <a:pPr lvl="1" eaLnBrk="1" hangingPunct="1">
              <a:lnSpc>
                <a:spcPct val="110000"/>
              </a:lnSpc>
            </a:pPr>
            <a:r>
              <a:rPr lang="en-US" sz="3000" b="1" smtClean="0"/>
              <a:t>Specificity</a:t>
            </a:r>
          </a:p>
          <a:p>
            <a:pPr lvl="1" eaLnBrk="1" hangingPunct="1">
              <a:lnSpc>
                <a:spcPct val="110000"/>
              </a:lnSpc>
            </a:pPr>
            <a:r>
              <a:rPr lang="en-US" sz="3000" b="1" smtClean="0"/>
              <a:t>Frequency</a:t>
            </a:r>
          </a:p>
          <a:p>
            <a:pPr lvl="1" eaLnBrk="1" hangingPunct="1">
              <a:lnSpc>
                <a:spcPct val="110000"/>
              </a:lnSpc>
            </a:pPr>
            <a:r>
              <a:rPr lang="en-US" sz="3000" b="1" smtClean="0"/>
              <a:t>Clusters</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3251" name="Slide Number Placeholder 6"/>
          <p:cNvSpPr>
            <a:spLocks noGrp="1"/>
          </p:cNvSpPr>
          <p:nvPr>
            <p:ph type="sldNum" sz="quarter" idx="12"/>
          </p:nvPr>
        </p:nvSpPr>
        <p:spPr>
          <a:noFill/>
        </p:spPr>
        <p:txBody>
          <a:bodyPr/>
          <a:lstStyle/>
          <a:p>
            <a:fld id="{64D6783A-EA45-496A-84EE-B9A65522C624}" type="slidenum">
              <a:rPr lang="en-US" smtClean="0"/>
              <a:pPr/>
              <a:t>50</a:t>
            </a:fld>
            <a:endParaRPr lang="en-US" smtClean="0"/>
          </a:p>
        </p:txBody>
      </p:sp>
      <p:sp>
        <p:nvSpPr>
          <p:cNvPr id="53252" name="Rectangle 2"/>
          <p:cNvSpPr>
            <a:spLocks noGrp="1" noChangeArrowheads="1"/>
          </p:cNvSpPr>
          <p:nvPr>
            <p:ph type="title"/>
          </p:nvPr>
        </p:nvSpPr>
        <p:spPr/>
        <p:txBody>
          <a:bodyPr/>
          <a:lstStyle/>
          <a:p>
            <a:pPr eaLnBrk="1" hangingPunct="1"/>
            <a:r>
              <a:rPr lang="en-US" b="1" smtClean="0"/>
              <a:t>Labile EDR</a:t>
            </a:r>
          </a:p>
        </p:txBody>
      </p:sp>
      <p:pic>
        <p:nvPicPr>
          <p:cNvPr id="53253" name="Picture 5"/>
          <p:cNvPicPr>
            <a:picLocks noChangeAspect="1" noChangeArrowheads="1"/>
          </p:cNvPicPr>
          <p:nvPr/>
        </p:nvPicPr>
        <p:blipFill>
          <a:blip r:embed="rId3" cstate="print"/>
          <a:srcRect l="10649" t="19502" r="25647" b="23441"/>
          <a:stretch>
            <a:fillRect/>
          </a:stretch>
        </p:blipFill>
        <p:spPr bwMode="auto">
          <a:xfrm>
            <a:off x="1044575" y="1752600"/>
            <a:ext cx="7086600" cy="4465638"/>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4275" name="Slide Number Placeholder 6"/>
          <p:cNvSpPr>
            <a:spLocks noGrp="1"/>
          </p:cNvSpPr>
          <p:nvPr>
            <p:ph type="sldNum" sz="quarter" idx="12"/>
          </p:nvPr>
        </p:nvSpPr>
        <p:spPr>
          <a:noFill/>
        </p:spPr>
        <p:txBody>
          <a:bodyPr/>
          <a:lstStyle/>
          <a:p>
            <a:fld id="{0B91C5A5-358B-445F-BB46-E23340F87B7D}" type="slidenum">
              <a:rPr lang="en-US" smtClean="0"/>
              <a:pPr/>
              <a:t>51</a:t>
            </a:fld>
            <a:endParaRPr lang="en-US" smtClean="0"/>
          </a:p>
        </p:txBody>
      </p:sp>
      <p:sp>
        <p:nvSpPr>
          <p:cNvPr id="54276" name="Rectangle 2"/>
          <p:cNvSpPr>
            <a:spLocks noGrp="1" noChangeArrowheads="1"/>
          </p:cNvSpPr>
          <p:nvPr>
            <p:ph type="title"/>
          </p:nvPr>
        </p:nvSpPr>
        <p:spPr/>
        <p:txBody>
          <a:bodyPr/>
          <a:lstStyle/>
          <a:p>
            <a:pPr eaLnBrk="1" hangingPunct="1"/>
            <a:r>
              <a:rPr lang="en-US" b="1" smtClean="0"/>
              <a:t>Labile EDR</a:t>
            </a:r>
          </a:p>
        </p:txBody>
      </p:sp>
      <p:pic>
        <p:nvPicPr>
          <p:cNvPr id="54277" name="Picture 6"/>
          <p:cNvPicPr>
            <a:picLocks noChangeAspect="1" noChangeArrowheads="1"/>
          </p:cNvPicPr>
          <p:nvPr/>
        </p:nvPicPr>
        <p:blipFill>
          <a:blip r:embed="rId3" cstate="print"/>
          <a:srcRect l="751" t="19753" r="21877" b="15627"/>
          <a:stretch>
            <a:fillRect/>
          </a:stretch>
        </p:blipFill>
        <p:spPr bwMode="auto">
          <a:xfrm>
            <a:off x="933450" y="1749425"/>
            <a:ext cx="7318375" cy="4422775"/>
          </a:xfrm>
          <a:prstGeom prst="rect">
            <a:avLst/>
          </a:prstGeom>
          <a:noFill/>
          <a:ln w="9525">
            <a:solidFill>
              <a:srgbClr val="000000"/>
            </a:solidFill>
            <a:miter lim="800000"/>
            <a:headEnd/>
            <a:tailEnd/>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5299" name="Slide Number Placeholder 5"/>
          <p:cNvSpPr>
            <a:spLocks noGrp="1"/>
          </p:cNvSpPr>
          <p:nvPr>
            <p:ph type="sldNum" sz="quarter" idx="12"/>
          </p:nvPr>
        </p:nvSpPr>
        <p:spPr>
          <a:noFill/>
        </p:spPr>
        <p:txBody>
          <a:bodyPr/>
          <a:lstStyle/>
          <a:p>
            <a:fld id="{F214C338-BB82-44BB-AADB-3B5F21CF6027}" type="slidenum">
              <a:rPr lang="en-US" smtClean="0"/>
              <a:pPr/>
              <a:t>52</a:t>
            </a:fld>
            <a:endParaRPr lang="en-US" smtClean="0"/>
          </a:p>
        </p:txBody>
      </p:sp>
      <p:sp>
        <p:nvSpPr>
          <p:cNvPr id="55300" name="Rectangle 2"/>
          <p:cNvSpPr>
            <a:spLocks noGrp="1" noChangeArrowheads="1"/>
          </p:cNvSpPr>
          <p:nvPr>
            <p:ph type="title"/>
          </p:nvPr>
        </p:nvSpPr>
        <p:spPr/>
        <p:txBody>
          <a:bodyPr/>
          <a:lstStyle/>
          <a:p>
            <a:pPr eaLnBrk="1" hangingPunct="1"/>
            <a:r>
              <a:rPr lang="en-US" b="1" smtClean="0"/>
              <a:t>Inconsistent EDR Latency</a:t>
            </a:r>
          </a:p>
        </p:txBody>
      </p:sp>
      <p:sp>
        <p:nvSpPr>
          <p:cNvPr id="55301" name="Rectangle 3"/>
          <p:cNvSpPr>
            <a:spLocks noGrp="1" noChangeArrowheads="1"/>
          </p:cNvSpPr>
          <p:nvPr>
            <p:ph type="body" idx="1"/>
          </p:nvPr>
        </p:nvSpPr>
        <p:spPr>
          <a:xfrm>
            <a:off x="949325" y="2209800"/>
            <a:ext cx="7661275" cy="1752600"/>
          </a:xfrm>
        </p:spPr>
        <p:txBody>
          <a:bodyPr/>
          <a:lstStyle/>
          <a:p>
            <a:pPr eaLnBrk="1" hangingPunct="1">
              <a:lnSpc>
                <a:spcPct val="120000"/>
              </a:lnSpc>
            </a:pPr>
            <a:r>
              <a:rPr lang="en-US" sz="2800" b="1" smtClean="0"/>
              <a:t>Stimulus onset to Response onset</a:t>
            </a:r>
          </a:p>
          <a:p>
            <a:pPr eaLnBrk="1" hangingPunct="1">
              <a:lnSpc>
                <a:spcPct val="120000"/>
              </a:lnSpc>
            </a:pPr>
            <a:r>
              <a:rPr lang="en-US" sz="2800" b="1" smtClean="0"/>
              <a:t>What is atypical?</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6323" name="Slide Number Placeholder 5"/>
          <p:cNvSpPr>
            <a:spLocks noGrp="1"/>
          </p:cNvSpPr>
          <p:nvPr>
            <p:ph type="sldNum" sz="quarter" idx="12"/>
          </p:nvPr>
        </p:nvSpPr>
        <p:spPr>
          <a:noFill/>
        </p:spPr>
        <p:txBody>
          <a:bodyPr/>
          <a:lstStyle/>
          <a:p>
            <a:fld id="{2396B7CE-1FA7-4D27-80A3-5C11B7313E1C}" type="slidenum">
              <a:rPr lang="en-US" smtClean="0"/>
              <a:pPr/>
              <a:t>53</a:t>
            </a:fld>
            <a:endParaRPr lang="en-US" smtClean="0"/>
          </a:p>
        </p:txBody>
      </p:sp>
      <p:sp>
        <p:nvSpPr>
          <p:cNvPr id="56324" name="Rectangle 2"/>
          <p:cNvSpPr>
            <a:spLocks noGrp="1" noChangeArrowheads="1"/>
          </p:cNvSpPr>
          <p:nvPr>
            <p:ph type="title"/>
          </p:nvPr>
        </p:nvSpPr>
        <p:spPr/>
        <p:txBody>
          <a:bodyPr/>
          <a:lstStyle/>
          <a:p>
            <a:pPr eaLnBrk="1" hangingPunct="1"/>
            <a:r>
              <a:rPr lang="en-US" b="1" smtClean="0"/>
              <a:t>Inconsistent EDR Latency</a:t>
            </a:r>
          </a:p>
        </p:txBody>
      </p:sp>
      <p:grpSp>
        <p:nvGrpSpPr>
          <p:cNvPr id="56325" name="Group 7"/>
          <p:cNvGrpSpPr>
            <a:grpSpLocks/>
          </p:cNvGrpSpPr>
          <p:nvPr/>
        </p:nvGrpSpPr>
        <p:grpSpPr bwMode="auto">
          <a:xfrm>
            <a:off x="2089150" y="1598613"/>
            <a:ext cx="4953000" cy="4587875"/>
            <a:chOff x="1316" y="1007"/>
            <a:chExt cx="3120" cy="2890"/>
          </a:xfrm>
        </p:grpSpPr>
        <p:pic>
          <p:nvPicPr>
            <p:cNvPr id="56326" name="Picture 4" descr="InconsistentInconsistent3"/>
            <p:cNvPicPr>
              <a:picLocks noChangeAspect="1" noChangeArrowheads="1"/>
            </p:cNvPicPr>
            <p:nvPr/>
          </p:nvPicPr>
          <p:blipFill>
            <a:blip r:embed="rId3" cstate="print"/>
            <a:srcRect t="3174" b="1587"/>
            <a:stretch>
              <a:fillRect/>
            </a:stretch>
          </p:blipFill>
          <p:spPr bwMode="auto">
            <a:xfrm>
              <a:off x="1316" y="1007"/>
              <a:ext cx="3120" cy="2890"/>
            </a:xfrm>
            <a:prstGeom prst="rect">
              <a:avLst/>
            </a:prstGeom>
            <a:noFill/>
            <a:ln w="9525">
              <a:solidFill>
                <a:schemeClr val="tx1"/>
              </a:solidFill>
              <a:miter lim="800000"/>
              <a:headEnd/>
              <a:tailEnd/>
            </a:ln>
          </p:spPr>
        </p:pic>
        <p:sp>
          <p:nvSpPr>
            <p:cNvPr id="56327" name="Line 5"/>
            <p:cNvSpPr>
              <a:spLocks noChangeShapeType="1"/>
            </p:cNvSpPr>
            <p:nvPr/>
          </p:nvSpPr>
          <p:spPr bwMode="auto">
            <a:xfrm flipV="1">
              <a:off x="1670" y="3072"/>
              <a:ext cx="0" cy="336"/>
            </a:xfrm>
            <a:prstGeom prst="line">
              <a:avLst/>
            </a:prstGeom>
            <a:noFill/>
            <a:ln w="38100">
              <a:solidFill>
                <a:schemeClr val="tx1"/>
              </a:solidFill>
              <a:round/>
              <a:headEnd/>
              <a:tailEnd type="triangle" w="med" len="med"/>
            </a:ln>
          </p:spPr>
          <p:txBody>
            <a:bodyPr/>
            <a:lstStyle/>
            <a:p>
              <a:endParaRPr lang="en-US"/>
            </a:p>
          </p:txBody>
        </p:sp>
        <p:sp>
          <p:nvSpPr>
            <p:cNvPr id="56328" name="Line 6"/>
            <p:cNvSpPr>
              <a:spLocks noChangeShapeType="1"/>
            </p:cNvSpPr>
            <p:nvPr/>
          </p:nvSpPr>
          <p:spPr bwMode="auto">
            <a:xfrm flipV="1">
              <a:off x="3696" y="3168"/>
              <a:ext cx="0" cy="336"/>
            </a:xfrm>
            <a:prstGeom prst="line">
              <a:avLst/>
            </a:prstGeom>
            <a:noFill/>
            <a:ln w="38100">
              <a:solidFill>
                <a:schemeClr val="tx1"/>
              </a:solidFill>
              <a:round/>
              <a:headEnd/>
              <a:tailEnd type="triangle" w="med" len="me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7347" name="Slide Number Placeholder 5"/>
          <p:cNvSpPr>
            <a:spLocks noGrp="1"/>
          </p:cNvSpPr>
          <p:nvPr>
            <p:ph type="sldNum" sz="quarter" idx="12"/>
          </p:nvPr>
        </p:nvSpPr>
        <p:spPr>
          <a:noFill/>
        </p:spPr>
        <p:txBody>
          <a:bodyPr/>
          <a:lstStyle/>
          <a:p>
            <a:fld id="{06D3F107-627C-49F2-8481-012B63CE860A}" type="slidenum">
              <a:rPr lang="en-US" smtClean="0"/>
              <a:pPr/>
              <a:t>54</a:t>
            </a:fld>
            <a:endParaRPr lang="en-US" smtClean="0"/>
          </a:p>
        </p:txBody>
      </p:sp>
      <p:sp>
        <p:nvSpPr>
          <p:cNvPr id="57348" name="Rectangle 2"/>
          <p:cNvSpPr>
            <a:spLocks noGrp="1" noChangeArrowheads="1"/>
          </p:cNvSpPr>
          <p:nvPr>
            <p:ph type="title"/>
          </p:nvPr>
        </p:nvSpPr>
        <p:spPr/>
        <p:txBody>
          <a:bodyPr/>
          <a:lstStyle/>
          <a:p>
            <a:pPr eaLnBrk="1" hangingPunct="1"/>
            <a:r>
              <a:rPr lang="en-US" b="1" smtClean="0"/>
              <a:t>Exaggerated EDRs</a:t>
            </a:r>
          </a:p>
        </p:txBody>
      </p:sp>
      <p:sp>
        <p:nvSpPr>
          <p:cNvPr id="57349" name="Rectangle 3"/>
          <p:cNvSpPr>
            <a:spLocks noGrp="1" noChangeArrowheads="1"/>
          </p:cNvSpPr>
          <p:nvPr>
            <p:ph type="body" idx="1"/>
          </p:nvPr>
        </p:nvSpPr>
        <p:spPr>
          <a:xfrm>
            <a:off x="949325" y="2209800"/>
            <a:ext cx="7661275" cy="1600200"/>
          </a:xfrm>
        </p:spPr>
        <p:txBody>
          <a:bodyPr/>
          <a:lstStyle/>
          <a:p>
            <a:pPr eaLnBrk="1" hangingPunct="1">
              <a:lnSpc>
                <a:spcPct val="120000"/>
              </a:lnSpc>
            </a:pPr>
            <a:r>
              <a:rPr lang="en-US" sz="2800" b="1" smtClean="0"/>
              <a:t>Globally out of proportion</a:t>
            </a:r>
          </a:p>
          <a:p>
            <a:pPr eaLnBrk="1" hangingPunct="1">
              <a:lnSpc>
                <a:spcPct val="120000"/>
              </a:lnSpc>
            </a:pPr>
            <a:r>
              <a:rPr lang="en-US" sz="2800" b="1" smtClean="0"/>
              <a:t>Frequency</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8371" name="Slide Number Placeholder 5"/>
          <p:cNvSpPr>
            <a:spLocks noGrp="1"/>
          </p:cNvSpPr>
          <p:nvPr>
            <p:ph type="sldNum" sz="quarter" idx="12"/>
          </p:nvPr>
        </p:nvSpPr>
        <p:spPr>
          <a:noFill/>
        </p:spPr>
        <p:txBody>
          <a:bodyPr/>
          <a:lstStyle/>
          <a:p>
            <a:fld id="{7B86815D-D06D-4FF4-AB22-CAF15F491CC7}" type="slidenum">
              <a:rPr lang="en-US" smtClean="0"/>
              <a:pPr/>
              <a:t>55</a:t>
            </a:fld>
            <a:endParaRPr lang="en-US" smtClean="0"/>
          </a:p>
        </p:txBody>
      </p:sp>
      <p:sp>
        <p:nvSpPr>
          <p:cNvPr id="58372" name="Rectangle 2"/>
          <p:cNvSpPr>
            <a:spLocks noGrp="1" noChangeArrowheads="1"/>
          </p:cNvSpPr>
          <p:nvPr>
            <p:ph type="title"/>
          </p:nvPr>
        </p:nvSpPr>
        <p:spPr/>
        <p:txBody>
          <a:bodyPr/>
          <a:lstStyle/>
          <a:p>
            <a:pPr eaLnBrk="1" hangingPunct="1"/>
            <a:r>
              <a:rPr lang="en-US" b="1" smtClean="0"/>
              <a:t>Exaggerated EDRs</a:t>
            </a:r>
          </a:p>
        </p:txBody>
      </p:sp>
      <p:pic>
        <p:nvPicPr>
          <p:cNvPr id="58373" name="Picture 4" descr="Exaggerated1"/>
          <p:cNvPicPr>
            <a:picLocks noGrp="1" noChangeAspect="1" noChangeArrowheads="1"/>
          </p:cNvPicPr>
          <p:nvPr>
            <p:ph idx="1"/>
          </p:nvPr>
        </p:nvPicPr>
        <p:blipFill>
          <a:blip r:embed="rId3" cstate="print"/>
          <a:srcRect t="1596" r="8395" b="3458"/>
          <a:stretch>
            <a:fillRect/>
          </a:stretch>
        </p:blipFill>
        <p:spPr>
          <a:xfrm>
            <a:off x="573088" y="1711325"/>
            <a:ext cx="7996237" cy="4527550"/>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59395" name="Slide Number Placeholder 5"/>
          <p:cNvSpPr>
            <a:spLocks noGrp="1"/>
          </p:cNvSpPr>
          <p:nvPr>
            <p:ph type="sldNum" sz="quarter" idx="12"/>
          </p:nvPr>
        </p:nvSpPr>
        <p:spPr>
          <a:noFill/>
        </p:spPr>
        <p:txBody>
          <a:bodyPr/>
          <a:lstStyle/>
          <a:p>
            <a:fld id="{EDFD0E37-0C24-42AE-9491-FF17D3237B5B}" type="slidenum">
              <a:rPr lang="en-US" smtClean="0"/>
              <a:pPr/>
              <a:t>56</a:t>
            </a:fld>
            <a:endParaRPr lang="en-US" smtClean="0"/>
          </a:p>
        </p:txBody>
      </p:sp>
      <p:sp>
        <p:nvSpPr>
          <p:cNvPr id="59396" name="Rectangle 2"/>
          <p:cNvSpPr>
            <a:spLocks noGrp="1" noChangeArrowheads="1"/>
          </p:cNvSpPr>
          <p:nvPr>
            <p:ph type="title"/>
          </p:nvPr>
        </p:nvSpPr>
        <p:spPr/>
        <p:txBody>
          <a:bodyPr/>
          <a:lstStyle/>
          <a:p>
            <a:pPr eaLnBrk="1" hangingPunct="1"/>
            <a:r>
              <a:rPr lang="en-US" b="1" smtClean="0"/>
              <a:t>Exaggerated EDRs</a:t>
            </a:r>
          </a:p>
        </p:txBody>
      </p:sp>
      <p:pic>
        <p:nvPicPr>
          <p:cNvPr id="59397" name="Picture 3" descr="Exaggerated2"/>
          <p:cNvPicPr>
            <a:picLocks noGrp="1" noChangeAspect="1" noChangeArrowheads="1"/>
          </p:cNvPicPr>
          <p:nvPr>
            <p:ph idx="1"/>
          </p:nvPr>
        </p:nvPicPr>
        <p:blipFill>
          <a:blip r:embed="rId3" cstate="print"/>
          <a:srcRect t="694" b="1608"/>
          <a:stretch>
            <a:fillRect/>
          </a:stretch>
        </p:blipFill>
        <p:spPr>
          <a:xfrm>
            <a:off x="609600" y="1752600"/>
            <a:ext cx="8153400" cy="4467225"/>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0419" name="Slide Number Placeholder 5"/>
          <p:cNvSpPr>
            <a:spLocks noGrp="1"/>
          </p:cNvSpPr>
          <p:nvPr>
            <p:ph type="sldNum" sz="quarter" idx="12"/>
          </p:nvPr>
        </p:nvSpPr>
        <p:spPr>
          <a:noFill/>
        </p:spPr>
        <p:txBody>
          <a:bodyPr/>
          <a:lstStyle/>
          <a:p>
            <a:fld id="{5F60B2E2-C7F5-495F-84FB-0436090A834F}" type="slidenum">
              <a:rPr lang="en-US" smtClean="0"/>
              <a:pPr/>
              <a:t>57</a:t>
            </a:fld>
            <a:endParaRPr lang="en-US" smtClean="0"/>
          </a:p>
        </p:txBody>
      </p:sp>
      <p:sp>
        <p:nvSpPr>
          <p:cNvPr id="60420" name="Rectangle 2"/>
          <p:cNvSpPr>
            <a:spLocks noGrp="1" noChangeArrowheads="1"/>
          </p:cNvSpPr>
          <p:nvPr>
            <p:ph type="title"/>
          </p:nvPr>
        </p:nvSpPr>
        <p:spPr/>
        <p:txBody>
          <a:bodyPr/>
          <a:lstStyle/>
          <a:p>
            <a:pPr eaLnBrk="1" hangingPunct="1"/>
            <a:r>
              <a:rPr lang="en-US" b="1" smtClean="0"/>
              <a:t>Exaggerated EDRs</a:t>
            </a:r>
          </a:p>
        </p:txBody>
      </p:sp>
      <p:pic>
        <p:nvPicPr>
          <p:cNvPr id="60421" name="Picture 3" descr="Exaggerated3"/>
          <p:cNvPicPr>
            <a:picLocks noGrp="1" noChangeAspect="1" noChangeArrowheads="1"/>
          </p:cNvPicPr>
          <p:nvPr>
            <p:ph idx="1"/>
          </p:nvPr>
        </p:nvPicPr>
        <p:blipFill>
          <a:blip r:embed="rId3" cstate="print"/>
          <a:srcRect t="1617" r="2744" b="1617"/>
          <a:stretch>
            <a:fillRect/>
          </a:stretch>
        </p:blipFill>
        <p:spPr>
          <a:xfrm>
            <a:off x="604838" y="1704975"/>
            <a:ext cx="7929562" cy="4572000"/>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1443" name="Slide Number Placeholder 5"/>
          <p:cNvSpPr>
            <a:spLocks noGrp="1"/>
          </p:cNvSpPr>
          <p:nvPr>
            <p:ph type="sldNum" sz="quarter" idx="12"/>
          </p:nvPr>
        </p:nvSpPr>
        <p:spPr>
          <a:noFill/>
        </p:spPr>
        <p:txBody>
          <a:bodyPr/>
          <a:lstStyle/>
          <a:p>
            <a:fld id="{D41B652E-E104-470D-A616-ECCCF02C7A8F}" type="slidenum">
              <a:rPr lang="en-US" smtClean="0"/>
              <a:pPr/>
              <a:t>58</a:t>
            </a:fld>
            <a:endParaRPr lang="en-US" smtClean="0"/>
          </a:p>
        </p:txBody>
      </p:sp>
      <p:sp>
        <p:nvSpPr>
          <p:cNvPr id="61444" name="Rectangle 2"/>
          <p:cNvSpPr>
            <a:spLocks noGrp="1" noChangeArrowheads="1"/>
          </p:cNvSpPr>
          <p:nvPr>
            <p:ph type="title"/>
          </p:nvPr>
        </p:nvSpPr>
        <p:spPr/>
        <p:txBody>
          <a:bodyPr/>
          <a:lstStyle/>
          <a:p>
            <a:pPr eaLnBrk="1" hangingPunct="1"/>
            <a:r>
              <a:rPr lang="en-US" b="1" smtClean="0"/>
              <a:t>Downward Spike of the EDR</a:t>
            </a:r>
          </a:p>
        </p:txBody>
      </p:sp>
      <p:sp>
        <p:nvSpPr>
          <p:cNvPr id="61445" name="Rectangle 3"/>
          <p:cNvSpPr>
            <a:spLocks noGrp="1" noChangeArrowheads="1"/>
          </p:cNvSpPr>
          <p:nvPr>
            <p:ph type="body" idx="1"/>
          </p:nvPr>
        </p:nvSpPr>
        <p:spPr>
          <a:xfrm>
            <a:off x="381000" y="2209800"/>
            <a:ext cx="8458200" cy="2590800"/>
          </a:xfrm>
        </p:spPr>
        <p:txBody>
          <a:bodyPr/>
          <a:lstStyle/>
          <a:p>
            <a:pPr eaLnBrk="1" hangingPunct="1">
              <a:lnSpc>
                <a:spcPct val="120000"/>
              </a:lnSpc>
            </a:pPr>
            <a:r>
              <a:rPr lang="en-US" sz="2800" b="1" smtClean="0"/>
              <a:t>EDR does not have parasympathetic innervations</a:t>
            </a:r>
          </a:p>
          <a:p>
            <a:pPr eaLnBrk="1" hangingPunct="1">
              <a:lnSpc>
                <a:spcPct val="120000"/>
              </a:lnSpc>
            </a:pPr>
            <a:r>
              <a:rPr lang="en-US" sz="2800" b="1" smtClean="0"/>
              <a:t>Look for patterns</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2467" name="Slide Number Placeholder 5"/>
          <p:cNvSpPr>
            <a:spLocks noGrp="1"/>
          </p:cNvSpPr>
          <p:nvPr>
            <p:ph type="sldNum" sz="quarter" idx="12"/>
          </p:nvPr>
        </p:nvSpPr>
        <p:spPr>
          <a:noFill/>
        </p:spPr>
        <p:txBody>
          <a:bodyPr/>
          <a:lstStyle/>
          <a:p>
            <a:fld id="{6A3C9863-C404-447E-BA4F-0B2B58DBE3E6}" type="slidenum">
              <a:rPr lang="en-US" smtClean="0"/>
              <a:pPr/>
              <a:t>59</a:t>
            </a:fld>
            <a:endParaRPr lang="en-US" smtClean="0"/>
          </a:p>
        </p:txBody>
      </p:sp>
      <p:sp>
        <p:nvSpPr>
          <p:cNvPr id="62468" name="Rectangle 2"/>
          <p:cNvSpPr>
            <a:spLocks noGrp="1" noChangeArrowheads="1"/>
          </p:cNvSpPr>
          <p:nvPr>
            <p:ph type="title"/>
          </p:nvPr>
        </p:nvSpPr>
        <p:spPr/>
        <p:txBody>
          <a:bodyPr/>
          <a:lstStyle/>
          <a:p>
            <a:pPr eaLnBrk="1" hangingPunct="1"/>
            <a:r>
              <a:rPr lang="en-US" b="1" smtClean="0"/>
              <a:t>Downward Spike of the EDR</a:t>
            </a:r>
          </a:p>
        </p:txBody>
      </p:sp>
      <p:pic>
        <p:nvPicPr>
          <p:cNvPr id="62469" name="Picture 3" descr="Spike1"/>
          <p:cNvPicPr>
            <a:picLocks noGrp="1" noChangeAspect="1" noChangeArrowheads="1"/>
          </p:cNvPicPr>
          <p:nvPr>
            <p:ph idx="1"/>
          </p:nvPr>
        </p:nvPicPr>
        <p:blipFill>
          <a:blip r:embed="rId3" cstate="print"/>
          <a:srcRect t="2037" b="1862"/>
          <a:stretch>
            <a:fillRect/>
          </a:stretch>
        </p:blipFill>
        <p:spPr>
          <a:xfrm>
            <a:off x="593725" y="1828800"/>
            <a:ext cx="8001000" cy="4343400"/>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p:txBody>
          <a:bodyPr/>
          <a:lstStyle/>
          <a:p>
            <a:pPr eaLnBrk="1" hangingPunct="1">
              <a:defRPr/>
            </a:pPr>
            <a:r>
              <a:rPr lang="en-US" sz="4600" b="1" smtClean="0">
                <a:effectLst>
                  <a:outerShdw blurRad="38100" dist="38100" dir="2700000" algn="tl">
                    <a:srgbClr val="C0C0C0"/>
                  </a:outerShdw>
                </a:effectLst>
              </a:rPr>
              <a:t>TDA Review</a:t>
            </a:r>
            <a:endParaRPr lang="en-US" sz="4600" b="1" smtClean="0"/>
          </a:p>
        </p:txBody>
      </p:sp>
      <p:sp>
        <p:nvSpPr>
          <p:cNvPr id="11267" name="Rectangle 3"/>
          <p:cNvSpPr>
            <a:spLocks noChangeArrowheads="1"/>
          </p:cNvSpPr>
          <p:nvPr/>
        </p:nvSpPr>
        <p:spPr bwMode="auto">
          <a:xfrm>
            <a:off x="3033713" y="6248400"/>
            <a:ext cx="3048000" cy="457200"/>
          </a:xfrm>
          <a:prstGeom prst="rect">
            <a:avLst/>
          </a:prstGeom>
          <a:noFill/>
          <a:ln w="9525">
            <a:noFill/>
            <a:miter lim="800000"/>
            <a:headEnd/>
            <a:tailEnd/>
          </a:ln>
        </p:spPr>
        <p:txBody>
          <a:bodyPr/>
          <a:lstStyle/>
          <a:p>
            <a:pPr eaLnBrk="1" hangingPunct="1"/>
            <a:r>
              <a:rPr lang="en-US" sz="1000" b="0"/>
              <a:t>For Official Use Only/Law Enforcement Sensitive</a:t>
            </a:r>
          </a:p>
          <a:p>
            <a:pPr eaLnBrk="1" hangingPunct="1"/>
            <a:endParaRPr lang="en-US" sz="1000" b="0"/>
          </a:p>
        </p:txBody>
      </p:sp>
      <p:sp>
        <p:nvSpPr>
          <p:cNvPr id="11268" name="Text Box 4"/>
          <p:cNvSpPr txBox="1">
            <a:spLocks noChangeArrowheads="1"/>
          </p:cNvSpPr>
          <p:nvPr/>
        </p:nvSpPr>
        <p:spPr bwMode="auto">
          <a:xfrm>
            <a:off x="2513013" y="4267200"/>
            <a:ext cx="4114800" cy="549275"/>
          </a:xfrm>
          <a:prstGeom prst="rect">
            <a:avLst/>
          </a:prstGeom>
          <a:noFill/>
          <a:ln w="9525">
            <a:noFill/>
            <a:miter lim="800000"/>
            <a:headEnd/>
            <a:tailEnd/>
          </a:ln>
        </p:spPr>
        <p:txBody>
          <a:bodyPr>
            <a:spAutoFit/>
          </a:bodyPr>
          <a:lstStyle/>
          <a:p>
            <a:pPr>
              <a:spcBef>
                <a:spcPct val="50000"/>
              </a:spcBef>
            </a:pPr>
            <a:r>
              <a:rPr lang="en-US" sz="3000" dirty="0"/>
              <a:t>“</a:t>
            </a:r>
            <a:r>
              <a:rPr lang="en-US" sz="3000" dirty="0">
                <a:hlinkClick r:id="rId3" action="ppaction://hlinkpres?slideindex=1&amp;slidetitle="/>
              </a:rPr>
              <a:t>Typical</a:t>
            </a:r>
            <a:r>
              <a:rPr lang="en-US" sz="3000" dirty="0"/>
              <a:t>” Physiology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p:cTn id="6" dur="500" fill="hold"/>
                                        <p:tgtEl>
                                          <p:spTgt spid="60211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3491" name="Slide Number Placeholder 5"/>
          <p:cNvSpPr>
            <a:spLocks noGrp="1"/>
          </p:cNvSpPr>
          <p:nvPr>
            <p:ph type="sldNum" sz="quarter" idx="12"/>
          </p:nvPr>
        </p:nvSpPr>
        <p:spPr>
          <a:noFill/>
        </p:spPr>
        <p:txBody>
          <a:bodyPr/>
          <a:lstStyle/>
          <a:p>
            <a:fld id="{F786C24B-319D-4C6C-A4E7-1E6A62342522}" type="slidenum">
              <a:rPr lang="en-US" smtClean="0"/>
              <a:pPr/>
              <a:t>60</a:t>
            </a:fld>
            <a:endParaRPr lang="en-US" smtClean="0"/>
          </a:p>
        </p:txBody>
      </p:sp>
      <p:sp>
        <p:nvSpPr>
          <p:cNvPr id="63492" name="Rectangle 2"/>
          <p:cNvSpPr>
            <a:spLocks noGrp="1" noChangeArrowheads="1"/>
          </p:cNvSpPr>
          <p:nvPr>
            <p:ph type="title"/>
          </p:nvPr>
        </p:nvSpPr>
        <p:spPr/>
        <p:txBody>
          <a:bodyPr/>
          <a:lstStyle/>
          <a:p>
            <a:pPr eaLnBrk="1" hangingPunct="1"/>
            <a:r>
              <a:rPr lang="en-US" b="1" smtClean="0"/>
              <a:t>Downward Spike of the EDR</a:t>
            </a:r>
          </a:p>
        </p:txBody>
      </p:sp>
      <p:pic>
        <p:nvPicPr>
          <p:cNvPr id="63493" name="Picture 3" descr="Spike2"/>
          <p:cNvPicPr>
            <a:picLocks noGrp="1" noChangeAspect="1" noChangeArrowheads="1"/>
          </p:cNvPicPr>
          <p:nvPr>
            <p:ph idx="1"/>
          </p:nvPr>
        </p:nvPicPr>
        <p:blipFill>
          <a:blip r:embed="rId3" cstate="print"/>
          <a:srcRect l="40564" t="5009" r="1498" b="1573"/>
          <a:stretch>
            <a:fillRect/>
          </a:stretch>
        </p:blipFill>
        <p:spPr>
          <a:xfrm>
            <a:off x="2054225" y="1628775"/>
            <a:ext cx="5029200" cy="4548188"/>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4515" name="Slide Number Placeholder 5"/>
          <p:cNvSpPr>
            <a:spLocks noGrp="1"/>
          </p:cNvSpPr>
          <p:nvPr>
            <p:ph type="sldNum" sz="quarter" idx="12"/>
          </p:nvPr>
        </p:nvSpPr>
        <p:spPr>
          <a:noFill/>
        </p:spPr>
        <p:txBody>
          <a:bodyPr/>
          <a:lstStyle/>
          <a:p>
            <a:fld id="{DAB56E2F-77C8-4828-BCFD-A844FD94D3FB}" type="slidenum">
              <a:rPr lang="en-US" smtClean="0"/>
              <a:pPr/>
              <a:t>61</a:t>
            </a:fld>
            <a:endParaRPr lang="en-US" smtClean="0"/>
          </a:p>
        </p:txBody>
      </p:sp>
      <p:sp>
        <p:nvSpPr>
          <p:cNvPr id="64516" name="Rectangle 2"/>
          <p:cNvSpPr>
            <a:spLocks noGrp="1" noChangeArrowheads="1"/>
          </p:cNvSpPr>
          <p:nvPr>
            <p:ph type="title"/>
          </p:nvPr>
        </p:nvSpPr>
        <p:spPr/>
        <p:txBody>
          <a:bodyPr/>
          <a:lstStyle/>
          <a:p>
            <a:pPr eaLnBrk="1" hangingPunct="1"/>
            <a:r>
              <a:rPr lang="en-US" b="1" smtClean="0"/>
              <a:t>Downward Spike of the EDR</a:t>
            </a:r>
          </a:p>
        </p:txBody>
      </p:sp>
      <p:pic>
        <p:nvPicPr>
          <p:cNvPr id="64517" name="Picture 5"/>
          <p:cNvPicPr>
            <a:picLocks noChangeAspect="1" noChangeArrowheads="1"/>
          </p:cNvPicPr>
          <p:nvPr/>
        </p:nvPicPr>
        <p:blipFill>
          <a:blip r:embed="rId3" cstate="print"/>
          <a:srcRect l="31250" t="19531" r="35001" b="12500"/>
          <a:stretch>
            <a:fillRect/>
          </a:stretch>
        </p:blipFill>
        <p:spPr bwMode="auto">
          <a:xfrm>
            <a:off x="657225" y="1600200"/>
            <a:ext cx="3732213" cy="4648200"/>
          </a:xfrm>
          <a:prstGeom prst="rect">
            <a:avLst/>
          </a:prstGeom>
          <a:noFill/>
          <a:ln w="9525" algn="ctr">
            <a:solidFill>
              <a:schemeClr val="tx1"/>
            </a:solidFill>
            <a:miter lim="800000"/>
            <a:headEnd/>
            <a:tailEnd/>
          </a:ln>
        </p:spPr>
      </p:pic>
      <p:pic>
        <p:nvPicPr>
          <p:cNvPr id="64518" name="Picture 6"/>
          <p:cNvPicPr>
            <a:picLocks noChangeAspect="1" noChangeArrowheads="1"/>
          </p:cNvPicPr>
          <p:nvPr/>
        </p:nvPicPr>
        <p:blipFill>
          <a:blip r:embed="rId4" cstate="print"/>
          <a:srcRect l="32500" t="17188" r="31876" b="12500"/>
          <a:stretch>
            <a:fillRect/>
          </a:stretch>
        </p:blipFill>
        <p:spPr bwMode="auto">
          <a:xfrm>
            <a:off x="4645025" y="1600200"/>
            <a:ext cx="3965575" cy="4648200"/>
          </a:xfrm>
          <a:prstGeom prst="rect">
            <a:avLst/>
          </a:prstGeom>
          <a:noFill/>
          <a:ln w="9525" algn="ctr">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0306" name="Rectangle 2"/>
          <p:cNvSpPr>
            <a:spLocks noGrp="1" noChangeArrowheads="1"/>
          </p:cNvSpPr>
          <p:nvPr>
            <p:ph type="ctrTitle"/>
          </p:nvPr>
        </p:nvSpPr>
        <p:spPr/>
        <p:txBody>
          <a:bodyPr/>
          <a:lstStyle/>
          <a:p>
            <a:pPr eaLnBrk="1" hangingPunct="1">
              <a:defRPr/>
            </a:pPr>
            <a:r>
              <a:rPr lang="en-US" sz="4600" b="1" smtClean="0">
                <a:effectLst>
                  <a:outerShdw blurRad="38100" dist="38100" dir="2700000" algn="tl">
                    <a:srgbClr val="C0C0C0"/>
                  </a:outerShdw>
                </a:effectLst>
              </a:rPr>
              <a:t>Review - EDA</a:t>
            </a:r>
            <a:endParaRPr lang="en-US" sz="4600" b="1" smtClean="0"/>
          </a:p>
        </p:txBody>
      </p:sp>
      <p:sp>
        <p:nvSpPr>
          <p:cNvPr id="65539" name="Rectangle 3"/>
          <p:cNvSpPr>
            <a:spLocks noChangeArrowheads="1"/>
          </p:cNvSpPr>
          <p:nvPr/>
        </p:nvSpPr>
        <p:spPr bwMode="auto">
          <a:xfrm>
            <a:off x="3033713" y="6248400"/>
            <a:ext cx="3048000" cy="457200"/>
          </a:xfrm>
          <a:prstGeom prst="rect">
            <a:avLst/>
          </a:prstGeom>
          <a:noFill/>
          <a:ln w="9525">
            <a:noFill/>
            <a:miter lim="800000"/>
            <a:headEnd/>
            <a:tailEnd/>
          </a:ln>
        </p:spPr>
        <p:txBody>
          <a:bodyPr/>
          <a:lstStyle/>
          <a:p>
            <a:pPr eaLnBrk="1" hangingPunct="1"/>
            <a:r>
              <a:rPr lang="en-US" sz="1000" b="0"/>
              <a:t>For Official Use Only/Law Enforcement Sensitive</a:t>
            </a:r>
          </a:p>
          <a:p>
            <a:pPr eaLnBrk="1" hangingPunct="1"/>
            <a:endParaRPr lang="en-US" sz="1000" b="0"/>
          </a:p>
        </p:txBody>
      </p:sp>
      <p:sp>
        <p:nvSpPr>
          <p:cNvPr id="610309" name="Text Box 5"/>
          <p:cNvSpPr txBox="1">
            <a:spLocks noChangeArrowheads="1"/>
          </p:cNvSpPr>
          <p:nvPr/>
        </p:nvSpPr>
        <p:spPr bwMode="auto">
          <a:xfrm>
            <a:off x="1295400" y="3517900"/>
            <a:ext cx="6858000" cy="2197100"/>
          </a:xfrm>
          <a:prstGeom prst="rect">
            <a:avLst/>
          </a:prstGeom>
          <a:noFill/>
          <a:ln w="9525">
            <a:noFill/>
            <a:miter lim="800000"/>
            <a:headEnd/>
            <a:tailEnd/>
          </a:ln>
        </p:spPr>
        <p:txBody>
          <a:bodyPr>
            <a:spAutoFit/>
          </a:bodyPr>
          <a:lstStyle/>
          <a:p>
            <a:pPr algn="l">
              <a:spcBef>
                <a:spcPct val="50000"/>
              </a:spcBef>
              <a:buFontTx/>
              <a:buChar char="•"/>
            </a:pPr>
            <a:r>
              <a:rPr lang="en-US" sz="3600"/>
              <a:t>How many EDA criteria?</a:t>
            </a:r>
          </a:p>
          <a:p>
            <a:pPr lvl="1" algn="l">
              <a:spcBef>
                <a:spcPct val="50000"/>
              </a:spcBef>
              <a:buFontTx/>
              <a:buChar char="•"/>
            </a:pPr>
            <a:r>
              <a:rPr lang="en-US" sz="3200" i="1"/>
              <a:t>Four</a:t>
            </a:r>
          </a:p>
          <a:p>
            <a:pPr algn="l">
              <a:spcBef>
                <a:spcPct val="50000"/>
              </a:spcBef>
              <a:buFontTx/>
              <a:buChar char="•"/>
            </a:pPr>
            <a:r>
              <a:rPr lang="en-US" sz="3600"/>
              <a:t>What are they?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p:cTn id="6" dur="500" fill="hold"/>
                                        <p:tgtEl>
                                          <p:spTgt spid="61030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10309">
                                            <p:txEl>
                                              <p:pRg st="0" end="0"/>
                                            </p:txEl>
                                          </p:spTgt>
                                        </p:tgtEl>
                                        <p:attrNameLst>
                                          <p:attrName>style.visibility</p:attrName>
                                        </p:attrNameLst>
                                      </p:cBhvr>
                                      <p:to>
                                        <p:strVal val="visible"/>
                                      </p:to>
                                    </p:set>
                                    <p:animEffect transition="in" filter="dissolve">
                                      <p:cBhvr>
                                        <p:cTn id="11" dur="500"/>
                                        <p:tgtEl>
                                          <p:spTgt spid="61030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10309">
                                            <p:txEl>
                                              <p:pRg st="1" end="1"/>
                                            </p:txEl>
                                          </p:spTgt>
                                        </p:tgtEl>
                                        <p:attrNameLst>
                                          <p:attrName>style.visibility</p:attrName>
                                        </p:attrNameLst>
                                      </p:cBhvr>
                                      <p:to>
                                        <p:strVal val="visible"/>
                                      </p:to>
                                    </p:set>
                                    <p:animEffect transition="in" filter="dissolve">
                                      <p:cBhvr>
                                        <p:cTn id="16" dur="500"/>
                                        <p:tgtEl>
                                          <p:spTgt spid="61030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10309">
                                            <p:txEl>
                                              <p:pRg st="2" end="2"/>
                                            </p:txEl>
                                          </p:spTgt>
                                        </p:tgtEl>
                                        <p:attrNameLst>
                                          <p:attrName>style.visibility</p:attrName>
                                        </p:attrNameLst>
                                      </p:cBhvr>
                                      <p:to>
                                        <p:strVal val="visible"/>
                                      </p:to>
                                    </p:set>
                                    <p:animEffect transition="in" filter="dissolve">
                                      <p:cBhvr>
                                        <p:cTn id="21" dur="500"/>
                                        <p:tgtEl>
                                          <p:spTgt spid="6103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6" grpId="0"/>
      <p:bldP spid="610309"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6563" name="Slide Number Placeholder 5"/>
          <p:cNvSpPr>
            <a:spLocks noGrp="1"/>
          </p:cNvSpPr>
          <p:nvPr>
            <p:ph type="sldNum" sz="quarter" idx="12"/>
          </p:nvPr>
        </p:nvSpPr>
        <p:spPr>
          <a:noFill/>
        </p:spPr>
        <p:txBody>
          <a:bodyPr/>
          <a:lstStyle/>
          <a:p>
            <a:fld id="{67CE4A0E-F319-446E-B4E0-C4F5E7E59219}" type="slidenum">
              <a:rPr lang="en-US" smtClean="0"/>
              <a:pPr/>
              <a:t>63</a:t>
            </a:fld>
            <a:endParaRPr lang="en-US" smtClean="0"/>
          </a:p>
        </p:txBody>
      </p:sp>
      <p:sp>
        <p:nvSpPr>
          <p:cNvPr id="528386" name="Rectangle 2"/>
          <p:cNvSpPr>
            <a:spLocks noGrp="1" noChangeArrowheads="1"/>
          </p:cNvSpPr>
          <p:nvPr>
            <p:ph type="title"/>
          </p:nvPr>
        </p:nvSpPr>
        <p:spPr/>
        <p:txBody>
          <a:bodyPr/>
          <a:lstStyle/>
          <a:p>
            <a:pPr eaLnBrk="1" hangingPunct="1"/>
            <a:r>
              <a:rPr lang="en-US" b="1" smtClean="0"/>
              <a:t>Cardiovascular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52838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7587" name="Slide Number Placeholder 5"/>
          <p:cNvSpPr>
            <a:spLocks noGrp="1"/>
          </p:cNvSpPr>
          <p:nvPr>
            <p:ph type="sldNum" sz="quarter" idx="12"/>
          </p:nvPr>
        </p:nvSpPr>
        <p:spPr>
          <a:noFill/>
        </p:spPr>
        <p:txBody>
          <a:bodyPr/>
          <a:lstStyle/>
          <a:p>
            <a:fld id="{6137DD58-28E4-4F9E-AC55-BF0F7FB2BF91}" type="slidenum">
              <a:rPr lang="en-US" smtClean="0"/>
              <a:pPr/>
              <a:t>64</a:t>
            </a:fld>
            <a:endParaRPr lang="en-US" smtClean="0"/>
          </a:p>
        </p:txBody>
      </p:sp>
      <p:sp>
        <p:nvSpPr>
          <p:cNvPr id="67588"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Blood Volume Increase</a:t>
            </a:r>
          </a:p>
        </p:txBody>
      </p:sp>
      <p:sp>
        <p:nvSpPr>
          <p:cNvPr id="67589" name="Rectangle 3"/>
          <p:cNvSpPr>
            <a:spLocks noGrp="1" noChangeArrowheads="1"/>
          </p:cNvSpPr>
          <p:nvPr>
            <p:ph type="body" idx="1"/>
          </p:nvPr>
        </p:nvSpPr>
        <p:spPr>
          <a:xfrm>
            <a:off x="228600" y="2209800"/>
            <a:ext cx="8686800" cy="2895600"/>
          </a:xfrm>
        </p:spPr>
        <p:txBody>
          <a:bodyPr/>
          <a:lstStyle/>
          <a:p>
            <a:pPr eaLnBrk="1" hangingPunct="1">
              <a:lnSpc>
                <a:spcPct val="130000"/>
              </a:lnSpc>
            </a:pPr>
            <a:r>
              <a:rPr lang="en-US" sz="2800" b="1" smtClean="0"/>
              <a:t>Rapid rise and/or prolonged response duration</a:t>
            </a:r>
          </a:p>
          <a:p>
            <a:pPr eaLnBrk="1" hangingPunct="1">
              <a:lnSpc>
                <a:spcPct val="130000"/>
              </a:lnSpc>
            </a:pPr>
            <a:r>
              <a:rPr lang="en-US" sz="2800" b="1" smtClean="0"/>
              <a:t>Common at RQs for DI examinees</a:t>
            </a:r>
          </a:p>
          <a:p>
            <a:pPr eaLnBrk="1" hangingPunct="1">
              <a:lnSpc>
                <a:spcPct val="130000"/>
              </a:lnSpc>
            </a:pPr>
            <a:r>
              <a:rPr lang="en-US" sz="2800" b="1" smtClean="0"/>
              <a:t>Not common at comparison questions</a:t>
            </a:r>
          </a:p>
          <a:p>
            <a:pPr eaLnBrk="1" hangingPunct="1">
              <a:lnSpc>
                <a:spcPct val="130000"/>
              </a:lnSpc>
            </a:pPr>
            <a:r>
              <a:rPr lang="en-US" sz="2800" b="1" smtClean="0"/>
              <a:t>Virtually non-existent at irrelevant questions</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pPr eaLnBrk="1" hangingPunct="1"/>
            <a:r>
              <a:rPr lang="en-US" b="1" dirty="0" smtClean="0"/>
              <a:t>Exaggerated</a:t>
            </a:r>
            <a:br>
              <a:rPr lang="en-US" b="1" dirty="0" smtClean="0"/>
            </a:br>
            <a:r>
              <a:rPr lang="en-US" b="1" dirty="0" smtClean="0"/>
              <a:t>Blood Volume Increase</a:t>
            </a:r>
          </a:p>
        </p:txBody>
      </p:sp>
      <p:sp>
        <p:nvSpPr>
          <p:cNvPr id="6861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8611" name="Slide Number Placeholder 6"/>
          <p:cNvSpPr>
            <a:spLocks noGrp="1"/>
          </p:cNvSpPr>
          <p:nvPr>
            <p:ph type="sldNum" sz="quarter" idx="12"/>
          </p:nvPr>
        </p:nvSpPr>
        <p:spPr>
          <a:noFill/>
        </p:spPr>
        <p:txBody>
          <a:bodyPr/>
          <a:lstStyle/>
          <a:p>
            <a:fld id="{0E7FF65F-0E2C-4B15-AE6E-23B14831FBA6}" type="slidenum">
              <a:rPr lang="en-US" smtClean="0"/>
              <a:pPr/>
              <a:t>65</a:t>
            </a:fld>
            <a:endParaRPr lang="en-US" dirty="0" smtClean="0"/>
          </a:p>
        </p:txBody>
      </p:sp>
      <p:pic>
        <p:nvPicPr>
          <p:cNvPr id="68613" name="Picture 5"/>
          <p:cNvPicPr>
            <a:picLocks noChangeAspect="1" noChangeArrowheads="1"/>
          </p:cNvPicPr>
          <p:nvPr/>
        </p:nvPicPr>
        <p:blipFill>
          <a:blip r:embed="rId3" cstate="print"/>
          <a:srcRect l="21222" t="26535" r="33070" b="12471"/>
          <a:stretch>
            <a:fillRect/>
          </a:stretch>
        </p:blipFill>
        <p:spPr bwMode="auto">
          <a:xfrm>
            <a:off x="1295400" y="1676400"/>
            <a:ext cx="4270375" cy="4559300"/>
          </a:xfrm>
          <a:prstGeom prst="rect">
            <a:avLst/>
          </a:prstGeom>
          <a:noFill/>
          <a:ln w="9525">
            <a:solidFill>
              <a:schemeClr val="tx1"/>
            </a:solidFill>
            <a:miter lim="800000"/>
            <a:headEnd/>
            <a:tailEnd/>
          </a:ln>
        </p:spPr>
      </p:pic>
      <p:sp>
        <p:nvSpPr>
          <p:cNvPr id="532484" name="Line 4"/>
          <p:cNvSpPr>
            <a:spLocks noChangeShapeType="1"/>
          </p:cNvSpPr>
          <p:nvPr/>
        </p:nvSpPr>
        <p:spPr bwMode="auto">
          <a:xfrm flipV="1">
            <a:off x="3048000" y="4648200"/>
            <a:ext cx="457200" cy="1066800"/>
          </a:xfrm>
          <a:prstGeom prst="line">
            <a:avLst/>
          </a:prstGeom>
          <a:noFill/>
          <a:ln w="38100">
            <a:solidFill>
              <a:srgbClr val="FF0000"/>
            </a:solidFill>
            <a:round/>
            <a:headEnd/>
            <a:tailEnd type="triangle" w="med" len="med"/>
          </a:ln>
        </p:spPr>
        <p:txBody>
          <a:bodyPr/>
          <a:lstStyle/>
          <a:p>
            <a:endParaRPr lang="en-US"/>
          </a:p>
        </p:txBody>
      </p:sp>
      <p:sp>
        <p:nvSpPr>
          <p:cNvPr id="7" name="Line 4"/>
          <p:cNvSpPr>
            <a:spLocks noChangeShapeType="1"/>
          </p:cNvSpPr>
          <p:nvPr/>
        </p:nvSpPr>
        <p:spPr bwMode="auto">
          <a:xfrm flipV="1">
            <a:off x="3048000" y="5867400"/>
            <a:ext cx="1066800" cy="0"/>
          </a:xfrm>
          <a:prstGeom prst="line">
            <a:avLst/>
          </a:prstGeom>
          <a:noFill/>
          <a:ln w="38100">
            <a:solidFill>
              <a:srgbClr val="0070C0"/>
            </a:solidFill>
            <a:round/>
            <a:headEnd/>
            <a:tailEnd type="triangle" w="med" len="med"/>
          </a:ln>
        </p:spPr>
        <p:txBody>
          <a:bodyPr/>
          <a:lstStyle/>
          <a:p>
            <a:endParaRPr lang="en-US"/>
          </a:p>
        </p:txBody>
      </p:sp>
      <p:sp>
        <p:nvSpPr>
          <p:cNvPr id="8" name="Line 4"/>
          <p:cNvSpPr>
            <a:spLocks noChangeShapeType="1"/>
          </p:cNvSpPr>
          <p:nvPr/>
        </p:nvSpPr>
        <p:spPr bwMode="auto">
          <a:xfrm flipV="1">
            <a:off x="3711222" y="4488462"/>
            <a:ext cx="0" cy="1280160"/>
          </a:xfrm>
          <a:prstGeom prst="line">
            <a:avLst/>
          </a:prstGeom>
          <a:noFill/>
          <a:ln w="38100">
            <a:solidFill>
              <a:srgbClr val="00B050"/>
            </a:solidFill>
            <a:round/>
            <a:headEnd/>
            <a:tailEnd type="triangle" w="med" len="med"/>
          </a:ln>
        </p:spPr>
        <p:txBody>
          <a:bodyPr/>
          <a:lstStyle/>
          <a:p>
            <a:endParaRPr lang="en-US"/>
          </a:p>
        </p:txBody>
      </p:sp>
      <p:sp>
        <p:nvSpPr>
          <p:cNvPr id="9" name="TextBox 8"/>
          <p:cNvSpPr txBox="1"/>
          <p:nvPr/>
        </p:nvSpPr>
        <p:spPr>
          <a:xfrm>
            <a:off x="6248400" y="2895601"/>
            <a:ext cx="2057400" cy="2677656"/>
          </a:xfrm>
          <a:prstGeom prst="rect">
            <a:avLst/>
          </a:prstGeom>
          <a:noFill/>
        </p:spPr>
        <p:txBody>
          <a:bodyPr wrap="square" rtlCol="0">
            <a:spAutoFit/>
          </a:bodyPr>
          <a:lstStyle/>
          <a:p>
            <a:r>
              <a:rPr lang="en-US" sz="2400" dirty="0" smtClean="0"/>
              <a:t>Three prong test for Exaggerated</a:t>
            </a:r>
          </a:p>
          <a:p>
            <a:pPr algn="l"/>
            <a:endParaRPr lang="en-US" sz="2400" dirty="0" smtClean="0"/>
          </a:p>
          <a:p>
            <a:pPr algn="l"/>
            <a:r>
              <a:rPr lang="en-US" sz="2400" dirty="0" smtClean="0"/>
              <a:t>1. </a:t>
            </a:r>
            <a:r>
              <a:rPr lang="en-US" sz="2400" dirty="0" smtClean="0">
                <a:solidFill>
                  <a:srgbClr val="FF0000"/>
                </a:solidFill>
              </a:rPr>
              <a:t>Slope</a:t>
            </a:r>
          </a:p>
          <a:p>
            <a:pPr algn="l"/>
            <a:r>
              <a:rPr lang="en-US" sz="2400" dirty="0" smtClean="0"/>
              <a:t>2. </a:t>
            </a:r>
            <a:r>
              <a:rPr lang="en-US" sz="2400" dirty="0" smtClean="0">
                <a:solidFill>
                  <a:srgbClr val="00B050"/>
                </a:solidFill>
              </a:rPr>
              <a:t>Amplitude</a:t>
            </a:r>
            <a:endParaRPr lang="en-US" sz="2400" dirty="0" smtClean="0">
              <a:solidFill>
                <a:srgbClr val="0070C0"/>
              </a:solidFill>
            </a:endParaRPr>
          </a:p>
          <a:p>
            <a:pPr algn="l"/>
            <a:r>
              <a:rPr lang="en-US" sz="2400" dirty="0" smtClean="0"/>
              <a:t>3. </a:t>
            </a:r>
            <a:r>
              <a:rPr lang="en-US" sz="2400" dirty="0" smtClean="0">
                <a:solidFill>
                  <a:srgbClr val="0070C0"/>
                </a:solidFill>
              </a:rPr>
              <a:t>Duration</a:t>
            </a:r>
            <a:endParaRPr lang="en-US" sz="2400" dirty="0">
              <a:solidFill>
                <a:srgbClr val="00B05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dissolve">
                                      <p:cBhvr>
                                        <p:cTn id="7" dur="1000"/>
                                        <p:tgtEl>
                                          <p:spTgt spid="532484"/>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1000"/>
                                        <p:tgtEl>
                                          <p:spTgt spid="8"/>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8611" name="Slide Number Placeholder 6"/>
          <p:cNvSpPr>
            <a:spLocks noGrp="1"/>
          </p:cNvSpPr>
          <p:nvPr>
            <p:ph type="sldNum" sz="quarter" idx="12"/>
          </p:nvPr>
        </p:nvSpPr>
        <p:spPr>
          <a:noFill/>
        </p:spPr>
        <p:txBody>
          <a:bodyPr/>
          <a:lstStyle/>
          <a:p>
            <a:fld id="{0E7FF65F-0E2C-4B15-AE6E-23B14831FBA6}" type="slidenum">
              <a:rPr lang="en-US" smtClean="0"/>
              <a:pPr/>
              <a:t>66</a:t>
            </a:fld>
            <a:endParaRPr lang="en-US" smtClean="0"/>
          </a:p>
        </p:txBody>
      </p:sp>
      <p:sp>
        <p:nvSpPr>
          <p:cNvPr id="68612"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Blood Volume Increase</a:t>
            </a:r>
          </a:p>
        </p:txBody>
      </p:sp>
      <p:pic>
        <p:nvPicPr>
          <p:cNvPr id="68613" name="Picture 5"/>
          <p:cNvPicPr>
            <a:picLocks noChangeAspect="1" noChangeArrowheads="1"/>
          </p:cNvPicPr>
          <p:nvPr/>
        </p:nvPicPr>
        <p:blipFill>
          <a:blip r:embed="rId3" cstate="print"/>
          <a:srcRect l="21222" t="26535" r="33070" b="12471"/>
          <a:stretch>
            <a:fillRect/>
          </a:stretch>
        </p:blipFill>
        <p:spPr bwMode="auto">
          <a:xfrm>
            <a:off x="2438400" y="1676400"/>
            <a:ext cx="4270375" cy="4559300"/>
          </a:xfrm>
          <a:prstGeom prst="rect">
            <a:avLst/>
          </a:prstGeom>
          <a:noFill/>
          <a:ln w="9525">
            <a:solidFill>
              <a:schemeClr val="tx1"/>
            </a:solidFill>
            <a:miter lim="800000"/>
            <a:headEnd/>
            <a:tailEnd/>
          </a:ln>
        </p:spPr>
      </p:pic>
      <p:sp>
        <p:nvSpPr>
          <p:cNvPr id="532484" name="Line 4"/>
          <p:cNvSpPr>
            <a:spLocks noChangeShapeType="1"/>
          </p:cNvSpPr>
          <p:nvPr/>
        </p:nvSpPr>
        <p:spPr bwMode="auto">
          <a:xfrm flipV="1">
            <a:off x="4191000" y="4648200"/>
            <a:ext cx="457200" cy="10668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dissolve">
                                      <p:cBhvr>
                                        <p:cTn id="7" dur="20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69635" name="Slide Number Placeholder 6"/>
          <p:cNvSpPr>
            <a:spLocks noGrp="1"/>
          </p:cNvSpPr>
          <p:nvPr>
            <p:ph type="sldNum" sz="quarter" idx="12"/>
          </p:nvPr>
        </p:nvSpPr>
        <p:spPr>
          <a:noFill/>
        </p:spPr>
        <p:txBody>
          <a:bodyPr/>
          <a:lstStyle/>
          <a:p>
            <a:fld id="{108AE9D4-7268-4C45-AFC1-A1718A6C263D}" type="slidenum">
              <a:rPr lang="en-US" smtClean="0"/>
              <a:pPr/>
              <a:t>67</a:t>
            </a:fld>
            <a:endParaRPr lang="en-US" smtClean="0"/>
          </a:p>
        </p:txBody>
      </p:sp>
      <p:sp>
        <p:nvSpPr>
          <p:cNvPr id="69636"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Blood Volume Increase</a:t>
            </a:r>
          </a:p>
        </p:txBody>
      </p:sp>
      <p:pic>
        <p:nvPicPr>
          <p:cNvPr id="69637" name="Picture 3" descr="ExagBV1"/>
          <p:cNvPicPr>
            <a:picLocks noGrp="1" noChangeAspect="1" noChangeArrowheads="1"/>
          </p:cNvPicPr>
          <p:nvPr>
            <p:ph sz="half" idx="1"/>
          </p:nvPr>
        </p:nvPicPr>
        <p:blipFill>
          <a:blip r:embed="rId3" cstate="print"/>
          <a:srcRect t="9573" r="23132" b="1596"/>
          <a:stretch>
            <a:fillRect/>
          </a:stretch>
        </p:blipFill>
        <p:spPr>
          <a:xfrm>
            <a:off x="2587625" y="1568450"/>
            <a:ext cx="4041775" cy="4659313"/>
          </a:xfrm>
          <a:noFill/>
          <a:ln>
            <a:solidFill>
              <a:schemeClr val="tx1"/>
            </a:solidFill>
          </a:ln>
        </p:spPr>
      </p:pic>
      <p:sp>
        <p:nvSpPr>
          <p:cNvPr id="530436" name="Line 4"/>
          <p:cNvSpPr>
            <a:spLocks noChangeShapeType="1"/>
          </p:cNvSpPr>
          <p:nvPr/>
        </p:nvSpPr>
        <p:spPr bwMode="auto">
          <a:xfrm flipV="1">
            <a:off x="3746500" y="4343400"/>
            <a:ext cx="0" cy="1295400"/>
          </a:xfrm>
          <a:prstGeom prst="line">
            <a:avLst/>
          </a:prstGeom>
          <a:noFill/>
          <a:ln w="38100">
            <a:solidFill>
              <a:srgbClr val="FF0000"/>
            </a:solidFill>
            <a:round/>
            <a:headEnd/>
            <a:tailEnd type="triangle" w="med" len="med"/>
          </a:ln>
        </p:spPr>
        <p:txBody>
          <a:bodyPr/>
          <a:lstStyle/>
          <a:p>
            <a:endParaRPr lang="en-US"/>
          </a:p>
        </p:txBody>
      </p:sp>
      <p:sp>
        <p:nvSpPr>
          <p:cNvPr id="530437" name="Line 5"/>
          <p:cNvSpPr>
            <a:spLocks noChangeShapeType="1"/>
          </p:cNvSpPr>
          <p:nvPr/>
        </p:nvSpPr>
        <p:spPr bwMode="auto">
          <a:xfrm flipV="1">
            <a:off x="3733800" y="5638800"/>
            <a:ext cx="1905000" cy="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0436"/>
                                        </p:tgtEl>
                                        <p:attrNameLst>
                                          <p:attrName>style.visibility</p:attrName>
                                        </p:attrNameLst>
                                      </p:cBhvr>
                                      <p:to>
                                        <p:strVal val="visible"/>
                                      </p:to>
                                    </p:set>
                                    <p:animEffect transition="in" filter="wipe(down)">
                                      <p:cBhvr>
                                        <p:cTn id="7" dur="500"/>
                                        <p:tgtEl>
                                          <p:spTgt spid="53043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0437"/>
                                        </p:tgtEl>
                                        <p:attrNameLst>
                                          <p:attrName>style.visibility</p:attrName>
                                        </p:attrNameLst>
                                      </p:cBhvr>
                                      <p:to>
                                        <p:strVal val="visible"/>
                                      </p:to>
                                    </p:set>
                                    <p:animEffect transition="in" filter="wipe(down)">
                                      <p:cBhvr>
                                        <p:cTn id="10" dur="1000"/>
                                        <p:tgtEl>
                                          <p:spTgt spid="530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6" grpId="0" animBg="1"/>
      <p:bldP spid="53043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0659" name="Slide Number Placeholder 5"/>
          <p:cNvSpPr>
            <a:spLocks noGrp="1"/>
          </p:cNvSpPr>
          <p:nvPr>
            <p:ph type="sldNum" sz="quarter" idx="12"/>
          </p:nvPr>
        </p:nvSpPr>
        <p:spPr>
          <a:noFill/>
        </p:spPr>
        <p:txBody>
          <a:bodyPr/>
          <a:lstStyle/>
          <a:p>
            <a:fld id="{2ABE9468-9099-449D-BB15-D4DF8583BACC}" type="slidenum">
              <a:rPr lang="en-US" smtClean="0"/>
              <a:pPr/>
              <a:t>68</a:t>
            </a:fld>
            <a:endParaRPr lang="en-US" smtClean="0"/>
          </a:p>
        </p:txBody>
      </p:sp>
      <p:sp>
        <p:nvSpPr>
          <p:cNvPr id="70660"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Blood Volume Increase</a:t>
            </a:r>
          </a:p>
        </p:txBody>
      </p:sp>
      <p:pic>
        <p:nvPicPr>
          <p:cNvPr id="70661" name="Picture 6"/>
          <p:cNvPicPr>
            <a:picLocks noChangeAspect="1" noChangeArrowheads="1"/>
          </p:cNvPicPr>
          <p:nvPr/>
        </p:nvPicPr>
        <p:blipFill>
          <a:blip r:embed="rId3" cstate="print"/>
          <a:srcRect l="29861" t="58594" r="61111" b="12500"/>
          <a:stretch>
            <a:fillRect/>
          </a:stretch>
        </p:blipFill>
        <p:spPr bwMode="auto">
          <a:xfrm>
            <a:off x="2959100" y="1620838"/>
            <a:ext cx="3213100" cy="4572000"/>
          </a:xfrm>
          <a:prstGeom prst="rect">
            <a:avLst/>
          </a:prstGeom>
          <a:noFill/>
          <a:ln w="25400" algn="ctr">
            <a:solidFill>
              <a:srgbClr val="0070C0"/>
            </a:solidFill>
            <a:miter lim="800000"/>
            <a:headEnd/>
            <a:tailEnd/>
          </a:ln>
        </p:spPr>
      </p:pic>
      <p:sp>
        <p:nvSpPr>
          <p:cNvPr id="8" name="Line 4"/>
          <p:cNvSpPr>
            <a:spLocks noChangeShapeType="1"/>
          </p:cNvSpPr>
          <p:nvPr/>
        </p:nvSpPr>
        <p:spPr bwMode="auto">
          <a:xfrm flipV="1">
            <a:off x="3733800" y="3505200"/>
            <a:ext cx="381000" cy="16002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1683" name="Slide Number Placeholder 5"/>
          <p:cNvSpPr>
            <a:spLocks noGrp="1"/>
          </p:cNvSpPr>
          <p:nvPr>
            <p:ph type="sldNum" sz="quarter" idx="12"/>
          </p:nvPr>
        </p:nvSpPr>
        <p:spPr>
          <a:noFill/>
        </p:spPr>
        <p:txBody>
          <a:bodyPr/>
          <a:lstStyle/>
          <a:p>
            <a:fld id="{7554E519-F16B-4AD0-8AF0-6F5993C0FF5E}" type="slidenum">
              <a:rPr lang="en-US" smtClean="0"/>
              <a:pPr/>
              <a:t>69</a:t>
            </a:fld>
            <a:endParaRPr lang="en-US" smtClean="0"/>
          </a:p>
        </p:txBody>
      </p:sp>
      <p:sp>
        <p:nvSpPr>
          <p:cNvPr id="71684"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Blood Volume Increase</a:t>
            </a:r>
          </a:p>
        </p:txBody>
      </p:sp>
      <p:pic>
        <p:nvPicPr>
          <p:cNvPr id="71685" name="Picture 5"/>
          <p:cNvPicPr>
            <a:picLocks noChangeAspect="1" noChangeArrowheads="1"/>
          </p:cNvPicPr>
          <p:nvPr/>
        </p:nvPicPr>
        <p:blipFill>
          <a:blip r:embed="rId3" cstate="print"/>
          <a:srcRect l="42500" t="59375" r="34999" b="12500"/>
          <a:stretch>
            <a:fillRect/>
          </a:stretch>
        </p:blipFill>
        <p:spPr bwMode="auto">
          <a:xfrm>
            <a:off x="2286000" y="1654175"/>
            <a:ext cx="4572000" cy="4572000"/>
          </a:xfrm>
          <a:prstGeom prst="rect">
            <a:avLst/>
          </a:prstGeom>
          <a:noFill/>
          <a:ln w="9525" algn="ctr">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2291" name="Slide Number Placeholder 5"/>
          <p:cNvSpPr>
            <a:spLocks noGrp="1"/>
          </p:cNvSpPr>
          <p:nvPr>
            <p:ph type="sldNum" sz="quarter" idx="12"/>
          </p:nvPr>
        </p:nvSpPr>
        <p:spPr>
          <a:noFill/>
        </p:spPr>
        <p:txBody>
          <a:bodyPr/>
          <a:lstStyle/>
          <a:p>
            <a:fld id="{DC189818-6AAD-4190-8E96-D3C0D864B57D}" type="slidenum">
              <a:rPr lang="en-US" smtClean="0"/>
              <a:pPr/>
              <a:t>7</a:t>
            </a:fld>
            <a:endParaRPr lang="en-US" smtClean="0"/>
          </a:p>
        </p:txBody>
      </p:sp>
      <p:sp>
        <p:nvSpPr>
          <p:cNvPr id="425986" name="Rectangle 2"/>
          <p:cNvSpPr>
            <a:spLocks noGrp="1" noChangeArrowheads="1"/>
          </p:cNvSpPr>
          <p:nvPr>
            <p:ph type="title"/>
          </p:nvPr>
        </p:nvSpPr>
        <p:spPr/>
        <p:txBody>
          <a:bodyPr/>
          <a:lstStyle/>
          <a:p>
            <a:pPr eaLnBrk="1" hangingPunct="1"/>
            <a:r>
              <a:rPr lang="en-US" b="1" dirty="0" smtClean="0"/>
              <a:t>Disclaimer</a:t>
            </a:r>
          </a:p>
        </p:txBody>
      </p:sp>
      <p:sp>
        <p:nvSpPr>
          <p:cNvPr id="5" name="TextBox 4"/>
          <p:cNvSpPr txBox="1"/>
          <p:nvPr/>
        </p:nvSpPr>
        <p:spPr>
          <a:xfrm>
            <a:off x="609600" y="1828800"/>
            <a:ext cx="7391400" cy="4455835"/>
          </a:xfrm>
          <a:prstGeom prst="rect">
            <a:avLst/>
          </a:prstGeom>
          <a:noFill/>
        </p:spPr>
        <p:txBody>
          <a:bodyPr wrap="square" rtlCol="0">
            <a:spAutoFit/>
          </a:bodyPr>
          <a:lstStyle/>
          <a:p>
            <a:pPr marL="342900" indent="-342900" algn="l">
              <a:lnSpc>
                <a:spcPct val="150000"/>
              </a:lnSpc>
            </a:pPr>
            <a:r>
              <a:rPr lang="en-US" sz="2400" dirty="0" smtClean="0"/>
              <a:t>The following information is yet to be scientifically validated.  It has, however, seen significant confirmation through hundreds, perhaps thousands, of verified Cm charts.</a:t>
            </a:r>
          </a:p>
          <a:p>
            <a:pPr marL="342900" indent="-342900" algn="l">
              <a:lnSpc>
                <a:spcPct val="150000"/>
              </a:lnSpc>
            </a:pPr>
            <a:r>
              <a:rPr lang="en-US" sz="2400" dirty="0" smtClean="0"/>
              <a:t>Not all of the following atypical physiology is deliberately produced.  Some are side effects of otherwise unrelated activity.</a:t>
            </a:r>
          </a:p>
          <a:p>
            <a:pPr algn="l">
              <a:lnSpc>
                <a:spcPct val="150000"/>
              </a:lnSpc>
            </a:pPr>
            <a:endParaRPr lang="en-US"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42598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2707" name="Slide Number Placeholder 6"/>
          <p:cNvSpPr>
            <a:spLocks noGrp="1"/>
          </p:cNvSpPr>
          <p:nvPr>
            <p:ph type="sldNum" sz="quarter" idx="12"/>
          </p:nvPr>
        </p:nvSpPr>
        <p:spPr>
          <a:noFill/>
        </p:spPr>
        <p:txBody>
          <a:bodyPr/>
          <a:lstStyle/>
          <a:p>
            <a:fld id="{D8C411CC-09B5-456E-B4A8-392FF7841860}" type="slidenum">
              <a:rPr lang="en-US" smtClean="0"/>
              <a:pPr/>
              <a:t>70</a:t>
            </a:fld>
            <a:endParaRPr lang="en-US" smtClean="0"/>
          </a:p>
        </p:txBody>
      </p:sp>
      <p:sp>
        <p:nvSpPr>
          <p:cNvPr id="72708"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Blood Volume Increase</a:t>
            </a:r>
          </a:p>
        </p:txBody>
      </p:sp>
      <p:pic>
        <p:nvPicPr>
          <p:cNvPr id="72709" name="Picture 6" descr="ExagBV3"/>
          <p:cNvPicPr>
            <a:picLocks noGrp="1" noChangeAspect="1" noChangeArrowheads="1"/>
          </p:cNvPicPr>
          <p:nvPr>
            <p:ph sz="half" idx="1"/>
          </p:nvPr>
        </p:nvPicPr>
        <p:blipFill>
          <a:blip r:embed="rId3" cstate="print"/>
          <a:srcRect t="3467" b="5066"/>
          <a:stretch>
            <a:fillRect/>
          </a:stretch>
        </p:blipFill>
        <p:spPr>
          <a:xfrm>
            <a:off x="2057400" y="1565275"/>
            <a:ext cx="5029200" cy="4656138"/>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3731" name="Slide Number Placeholder 6"/>
          <p:cNvSpPr>
            <a:spLocks noGrp="1"/>
          </p:cNvSpPr>
          <p:nvPr>
            <p:ph type="sldNum" sz="quarter" idx="12"/>
          </p:nvPr>
        </p:nvSpPr>
        <p:spPr>
          <a:noFill/>
        </p:spPr>
        <p:txBody>
          <a:bodyPr/>
          <a:lstStyle/>
          <a:p>
            <a:fld id="{61E3335B-D73B-439D-A5EC-C7826A01F7C4}" type="slidenum">
              <a:rPr lang="en-US" smtClean="0"/>
              <a:pPr/>
              <a:t>71</a:t>
            </a:fld>
            <a:endParaRPr lang="en-US" smtClean="0"/>
          </a:p>
        </p:txBody>
      </p:sp>
      <p:sp>
        <p:nvSpPr>
          <p:cNvPr id="73732" name="Rectangle 2"/>
          <p:cNvSpPr>
            <a:spLocks noGrp="1" noChangeArrowheads="1"/>
          </p:cNvSpPr>
          <p:nvPr>
            <p:ph type="title"/>
          </p:nvPr>
        </p:nvSpPr>
        <p:spPr/>
        <p:txBody>
          <a:bodyPr/>
          <a:lstStyle/>
          <a:p>
            <a:pPr eaLnBrk="1" hangingPunct="1"/>
            <a:r>
              <a:rPr lang="en-US" b="1" smtClean="0"/>
              <a:t>Exaggerated</a:t>
            </a:r>
            <a:br>
              <a:rPr lang="en-US" b="1" smtClean="0"/>
            </a:br>
            <a:r>
              <a:rPr lang="en-US" b="1" smtClean="0"/>
              <a:t>Blood Volume Increase</a:t>
            </a:r>
          </a:p>
        </p:txBody>
      </p:sp>
      <p:pic>
        <p:nvPicPr>
          <p:cNvPr id="73733" name="Picture 3" descr="ExagBV4"/>
          <p:cNvPicPr>
            <a:picLocks noGrp="1" noChangeAspect="1" noChangeArrowheads="1"/>
          </p:cNvPicPr>
          <p:nvPr>
            <p:ph sz="half" idx="2"/>
          </p:nvPr>
        </p:nvPicPr>
        <p:blipFill>
          <a:blip r:embed="rId3" cstate="print"/>
          <a:srcRect t="4800" r="9483" b="3467"/>
          <a:stretch>
            <a:fillRect/>
          </a:stretch>
        </p:blipFill>
        <p:spPr>
          <a:xfrm>
            <a:off x="1905000" y="1598613"/>
            <a:ext cx="5329238" cy="4646612"/>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4755" name="Slide Number Placeholder 5"/>
          <p:cNvSpPr>
            <a:spLocks noGrp="1"/>
          </p:cNvSpPr>
          <p:nvPr>
            <p:ph type="sldNum" sz="quarter" idx="12"/>
          </p:nvPr>
        </p:nvSpPr>
        <p:spPr>
          <a:noFill/>
        </p:spPr>
        <p:txBody>
          <a:bodyPr/>
          <a:lstStyle/>
          <a:p>
            <a:fld id="{DD52AF47-61A0-4356-ACE5-4D22B544C2B9}" type="slidenum">
              <a:rPr lang="en-US" smtClean="0"/>
              <a:pPr/>
              <a:t>72</a:t>
            </a:fld>
            <a:endParaRPr lang="en-US" smtClean="0"/>
          </a:p>
        </p:txBody>
      </p:sp>
      <p:sp>
        <p:nvSpPr>
          <p:cNvPr id="74756" name="Rectangle 2"/>
          <p:cNvSpPr>
            <a:spLocks noGrp="1" noChangeArrowheads="1"/>
          </p:cNvSpPr>
          <p:nvPr>
            <p:ph type="title"/>
          </p:nvPr>
        </p:nvSpPr>
        <p:spPr/>
        <p:txBody>
          <a:bodyPr/>
          <a:lstStyle/>
          <a:p>
            <a:pPr eaLnBrk="1" hangingPunct="1"/>
            <a:r>
              <a:rPr lang="en-US" b="1" smtClean="0"/>
              <a:t>Secondary</a:t>
            </a:r>
            <a:br>
              <a:rPr lang="en-US" b="1" smtClean="0"/>
            </a:br>
            <a:r>
              <a:rPr lang="en-US" b="1" smtClean="0"/>
              <a:t>Blood Volume Response</a:t>
            </a:r>
          </a:p>
        </p:txBody>
      </p:sp>
      <p:sp>
        <p:nvSpPr>
          <p:cNvPr id="74757" name="Rectangle 3"/>
          <p:cNvSpPr>
            <a:spLocks noGrp="1" noChangeArrowheads="1"/>
          </p:cNvSpPr>
          <p:nvPr>
            <p:ph type="body" idx="1"/>
          </p:nvPr>
        </p:nvSpPr>
        <p:spPr>
          <a:xfrm>
            <a:off x="949325" y="2209800"/>
            <a:ext cx="7661275" cy="4114800"/>
          </a:xfrm>
        </p:spPr>
        <p:txBody>
          <a:bodyPr/>
          <a:lstStyle/>
          <a:p>
            <a:pPr eaLnBrk="1" hangingPunct="1">
              <a:lnSpc>
                <a:spcPct val="120000"/>
              </a:lnSpc>
            </a:pPr>
            <a:r>
              <a:rPr lang="en-US" b="1" smtClean="0"/>
              <a:t>Sharp rise in cardio followed by a secondary rise</a:t>
            </a:r>
          </a:p>
          <a:p>
            <a:pPr eaLnBrk="1" hangingPunct="1">
              <a:lnSpc>
                <a:spcPct val="120000"/>
              </a:lnSpc>
            </a:pPr>
            <a:r>
              <a:rPr lang="en-US" b="1" smtClean="0"/>
              <a:t>“Compound Cardio”</a:t>
            </a: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5779" name="Slide Number Placeholder 6"/>
          <p:cNvSpPr>
            <a:spLocks noGrp="1"/>
          </p:cNvSpPr>
          <p:nvPr>
            <p:ph type="sldNum" sz="quarter" idx="12"/>
          </p:nvPr>
        </p:nvSpPr>
        <p:spPr>
          <a:noFill/>
        </p:spPr>
        <p:txBody>
          <a:bodyPr/>
          <a:lstStyle/>
          <a:p>
            <a:fld id="{55F42289-1BEC-494E-A037-9F21A648FFAD}" type="slidenum">
              <a:rPr lang="en-US" smtClean="0"/>
              <a:pPr/>
              <a:t>73</a:t>
            </a:fld>
            <a:endParaRPr lang="en-US" smtClean="0"/>
          </a:p>
        </p:txBody>
      </p:sp>
      <p:sp>
        <p:nvSpPr>
          <p:cNvPr id="75780" name="Rectangle 2"/>
          <p:cNvSpPr>
            <a:spLocks noGrp="1" noChangeArrowheads="1"/>
          </p:cNvSpPr>
          <p:nvPr>
            <p:ph type="title"/>
          </p:nvPr>
        </p:nvSpPr>
        <p:spPr/>
        <p:txBody>
          <a:bodyPr/>
          <a:lstStyle/>
          <a:p>
            <a:pPr eaLnBrk="1" hangingPunct="1"/>
            <a:r>
              <a:rPr lang="en-US" b="1" smtClean="0"/>
              <a:t>Secondary</a:t>
            </a:r>
            <a:br>
              <a:rPr lang="en-US" b="1" smtClean="0"/>
            </a:br>
            <a:r>
              <a:rPr lang="en-US" b="1" smtClean="0"/>
              <a:t>Blood Volume Response</a:t>
            </a:r>
          </a:p>
        </p:txBody>
      </p:sp>
      <p:pic>
        <p:nvPicPr>
          <p:cNvPr id="75781" name="Picture 6"/>
          <p:cNvPicPr>
            <a:picLocks noChangeAspect="1" noChangeArrowheads="1"/>
          </p:cNvPicPr>
          <p:nvPr/>
        </p:nvPicPr>
        <p:blipFill>
          <a:blip r:embed="rId3" cstate="print"/>
          <a:srcRect l="23958" t="58594" r="65407" b="12500"/>
          <a:stretch>
            <a:fillRect/>
          </a:stretch>
        </p:blipFill>
        <p:spPr bwMode="auto">
          <a:xfrm>
            <a:off x="2743200" y="1743075"/>
            <a:ext cx="3657600" cy="4418013"/>
          </a:xfrm>
          <a:prstGeom prst="rect">
            <a:avLst/>
          </a:prstGeom>
          <a:noFill/>
          <a:ln w="15875" algn="ctr">
            <a:solidFill>
              <a:srgbClr val="0070C0"/>
            </a:solidFill>
            <a:miter lim="800000"/>
            <a:headEnd/>
            <a:tailEnd/>
          </a:ln>
        </p:spPr>
      </p:pic>
      <p:cxnSp>
        <p:nvCxnSpPr>
          <p:cNvPr id="75782" name="Straight Arrow Connector 18"/>
          <p:cNvCxnSpPr>
            <a:cxnSpLocks noChangeShapeType="1"/>
          </p:cNvCxnSpPr>
          <p:nvPr/>
        </p:nvCxnSpPr>
        <p:spPr bwMode="auto">
          <a:xfrm>
            <a:off x="2819400" y="5334000"/>
            <a:ext cx="1143000" cy="1588"/>
          </a:xfrm>
          <a:prstGeom prst="straightConnector1">
            <a:avLst/>
          </a:prstGeom>
          <a:noFill/>
          <a:ln w="25400" algn="ctr">
            <a:solidFill>
              <a:srgbClr val="FF0000"/>
            </a:solidFill>
            <a:round/>
            <a:headEnd/>
            <a:tailEnd type="arrow" w="med" len="med"/>
          </a:ln>
        </p:spPr>
      </p:cxnSp>
      <p:cxnSp>
        <p:nvCxnSpPr>
          <p:cNvPr id="75783" name="Straight Arrow Connector 19"/>
          <p:cNvCxnSpPr>
            <a:cxnSpLocks noChangeShapeType="1"/>
          </p:cNvCxnSpPr>
          <p:nvPr/>
        </p:nvCxnSpPr>
        <p:spPr bwMode="auto">
          <a:xfrm rot="5400000" flipH="1" flipV="1">
            <a:off x="3962400" y="4654550"/>
            <a:ext cx="609600" cy="304800"/>
          </a:xfrm>
          <a:prstGeom prst="straightConnector1">
            <a:avLst/>
          </a:prstGeom>
          <a:noFill/>
          <a:ln w="25400" algn="ctr">
            <a:solidFill>
              <a:srgbClr val="FF0000"/>
            </a:solidFill>
            <a:round/>
            <a:headEnd/>
            <a:tailEnd type="arrow" w="med" len="med"/>
          </a:ln>
        </p:spPr>
      </p:cxnSp>
      <p:cxnSp>
        <p:nvCxnSpPr>
          <p:cNvPr id="75784" name="Straight Arrow Connector 23"/>
          <p:cNvCxnSpPr>
            <a:cxnSpLocks noChangeShapeType="1"/>
          </p:cNvCxnSpPr>
          <p:nvPr/>
        </p:nvCxnSpPr>
        <p:spPr bwMode="auto">
          <a:xfrm rot="16200000" flipH="1">
            <a:off x="4460875" y="4454525"/>
            <a:ext cx="450850" cy="381000"/>
          </a:xfrm>
          <a:prstGeom prst="straightConnector1">
            <a:avLst/>
          </a:prstGeom>
          <a:noFill/>
          <a:ln w="25400" algn="ctr">
            <a:solidFill>
              <a:srgbClr val="FF0000"/>
            </a:solidFill>
            <a:round/>
            <a:headEnd/>
            <a:tailEnd type="arrow" w="med" len="med"/>
          </a:ln>
        </p:spPr>
      </p:cxnSp>
      <p:cxnSp>
        <p:nvCxnSpPr>
          <p:cNvPr id="75785" name="Straight Arrow Connector 26"/>
          <p:cNvCxnSpPr>
            <a:cxnSpLocks noChangeShapeType="1"/>
          </p:cNvCxnSpPr>
          <p:nvPr/>
        </p:nvCxnSpPr>
        <p:spPr bwMode="auto">
          <a:xfrm rot="5400000" flipH="1" flipV="1">
            <a:off x="5219700" y="3771900"/>
            <a:ext cx="990600" cy="914400"/>
          </a:xfrm>
          <a:prstGeom prst="straightConnector1">
            <a:avLst/>
          </a:prstGeom>
          <a:noFill/>
          <a:ln w="25400" algn="ctr">
            <a:solidFill>
              <a:srgbClr val="FF0000"/>
            </a:solidFill>
            <a:round/>
            <a:headEnd/>
            <a:tailEnd type="arrow" w="med" len="med"/>
          </a:ln>
        </p:spPr>
      </p:cxn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6803" name="Slide Number Placeholder 6"/>
          <p:cNvSpPr>
            <a:spLocks noGrp="1"/>
          </p:cNvSpPr>
          <p:nvPr>
            <p:ph type="sldNum" sz="quarter" idx="12"/>
          </p:nvPr>
        </p:nvSpPr>
        <p:spPr>
          <a:noFill/>
        </p:spPr>
        <p:txBody>
          <a:bodyPr/>
          <a:lstStyle/>
          <a:p>
            <a:fld id="{2F4BC564-7FD5-4C76-9B0F-7E6F8811BA29}" type="slidenum">
              <a:rPr lang="en-US" smtClean="0"/>
              <a:pPr/>
              <a:t>74</a:t>
            </a:fld>
            <a:endParaRPr lang="en-US" smtClean="0"/>
          </a:p>
        </p:txBody>
      </p:sp>
      <p:sp>
        <p:nvSpPr>
          <p:cNvPr id="76804" name="Rectangle 2"/>
          <p:cNvSpPr>
            <a:spLocks noGrp="1" noChangeArrowheads="1"/>
          </p:cNvSpPr>
          <p:nvPr>
            <p:ph type="title"/>
          </p:nvPr>
        </p:nvSpPr>
        <p:spPr/>
        <p:txBody>
          <a:bodyPr/>
          <a:lstStyle/>
          <a:p>
            <a:pPr eaLnBrk="1" hangingPunct="1"/>
            <a:r>
              <a:rPr lang="en-US" b="1" smtClean="0"/>
              <a:t>Secondary</a:t>
            </a:r>
            <a:br>
              <a:rPr lang="en-US" b="1" smtClean="0"/>
            </a:br>
            <a:r>
              <a:rPr lang="en-US" b="1" smtClean="0"/>
              <a:t>Blood Volume Response</a:t>
            </a:r>
          </a:p>
        </p:txBody>
      </p:sp>
      <p:pic>
        <p:nvPicPr>
          <p:cNvPr id="76805" name="Picture 5"/>
          <p:cNvPicPr>
            <a:picLocks noChangeAspect="1" noChangeArrowheads="1"/>
          </p:cNvPicPr>
          <p:nvPr/>
        </p:nvPicPr>
        <p:blipFill>
          <a:blip r:embed="rId3" cstate="print"/>
          <a:srcRect l="33125" t="61719" r="45938" b="13281"/>
          <a:stretch>
            <a:fillRect/>
          </a:stretch>
        </p:blipFill>
        <p:spPr bwMode="auto">
          <a:xfrm>
            <a:off x="2133600" y="1579563"/>
            <a:ext cx="4887913" cy="4668837"/>
          </a:xfrm>
          <a:prstGeom prst="rect">
            <a:avLst/>
          </a:prstGeom>
          <a:noFill/>
          <a:ln w="9525" algn="ctr">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7827" name="Slide Number Placeholder 6"/>
          <p:cNvSpPr>
            <a:spLocks noGrp="1"/>
          </p:cNvSpPr>
          <p:nvPr>
            <p:ph type="sldNum" sz="quarter" idx="12"/>
          </p:nvPr>
        </p:nvSpPr>
        <p:spPr>
          <a:noFill/>
        </p:spPr>
        <p:txBody>
          <a:bodyPr/>
          <a:lstStyle/>
          <a:p>
            <a:fld id="{DD1C6F35-2FBE-4F16-9F63-9DBDE567DBCE}" type="slidenum">
              <a:rPr lang="en-US" smtClean="0"/>
              <a:pPr/>
              <a:t>75</a:t>
            </a:fld>
            <a:endParaRPr lang="en-US" smtClean="0"/>
          </a:p>
        </p:txBody>
      </p:sp>
      <p:sp>
        <p:nvSpPr>
          <p:cNvPr id="77828" name="Rectangle 2"/>
          <p:cNvSpPr>
            <a:spLocks noGrp="1" noChangeArrowheads="1"/>
          </p:cNvSpPr>
          <p:nvPr>
            <p:ph type="title"/>
          </p:nvPr>
        </p:nvSpPr>
        <p:spPr/>
        <p:txBody>
          <a:bodyPr/>
          <a:lstStyle/>
          <a:p>
            <a:pPr eaLnBrk="1" hangingPunct="1"/>
            <a:r>
              <a:rPr lang="en-US" b="1" smtClean="0"/>
              <a:t>Secondary</a:t>
            </a:r>
            <a:br>
              <a:rPr lang="en-US" b="1" smtClean="0"/>
            </a:br>
            <a:r>
              <a:rPr lang="en-US" b="1" smtClean="0"/>
              <a:t>Blood Volume Response</a:t>
            </a:r>
          </a:p>
        </p:txBody>
      </p:sp>
      <p:pic>
        <p:nvPicPr>
          <p:cNvPr id="77829" name="Picture 5"/>
          <p:cNvPicPr>
            <a:picLocks noChangeAspect="1" noChangeArrowheads="1"/>
          </p:cNvPicPr>
          <p:nvPr/>
        </p:nvPicPr>
        <p:blipFill>
          <a:blip r:embed="rId3" cstate="print"/>
          <a:srcRect l="22498" t="52803" r="46269" b="12471"/>
          <a:stretch>
            <a:fillRect/>
          </a:stretch>
        </p:blipFill>
        <p:spPr bwMode="auto">
          <a:xfrm>
            <a:off x="2152650" y="1808163"/>
            <a:ext cx="4819650" cy="4287837"/>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8851" name="Slide Number Placeholder 5"/>
          <p:cNvSpPr>
            <a:spLocks noGrp="1"/>
          </p:cNvSpPr>
          <p:nvPr>
            <p:ph type="sldNum" sz="quarter" idx="12"/>
          </p:nvPr>
        </p:nvSpPr>
        <p:spPr>
          <a:noFill/>
        </p:spPr>
        <p:txBody>
          <a:bodyPr/>
          <a:lstStyle/>
          <a:p>
            <a:fld id="{8354027B-4C52-48CE-9E46-65F9F94E0AF6}" type="slidenum">
              <a:rPr lang="en-US" smtClean="0"/>
              <a:pPr/>
              <a:t>76</a:t>
            </a:fld>
            <a:endParaRPr lang="en-US" smtClean="0"/>
          </a:p>
        </p:txBody>
      </p:sp>
      <p:sp>
        <p:nvSpPr>
          <p:cNvPr id="78852" name="Rectangle 2"/>
          <p:cNvSpPr>
            <a:spLocks noGrp="1" noChangeArrowheads="1"/>
          </p:cNvSpPr>
          <p:nvPr>
            <p:ph type="title"/>
          </p:nvPr>
        </p:nvSpPr>
        <p:spPr/>
        <p:txBody>
          <a:bodyPr/>
          <a:lstStyle/>
          <a:p>
            <a:pPr eaLnBrk="1" hangingPunct="1"/>
            <a:r>
              <a:rPr lang="en-US" b="1" dirty="0" smtClean="0"/>
              <a:t>Tachycardia or Bradycardia</a:t>
            </a:r>
          </a:p>
        </p:txBody>
      </p:sp>
      <p:sp>
        <p:nvSpPr>
          <p:cNvPr id="78853" name="Rectangle 3"/>
          <p:cNvSpPr>
            <a:spLocks noGrp="1" noChangeArrowheads="1"/>
          </p:cNvSpPr>
          <p:nvPr>
            <p:ph type="body" idx="1"/>
          </p:nvPr>
        </p:nvSpPr>
        <p:spPr>
          <a:xfrm>
            <a:off x="949325" y="2209800"/>
            <a:ext cx="7661275" cy="2590800"/>
          </a:xfrm>
        </p:spPr>
        <p:txBody>
          <a:bodyPr/>
          <a:lstStyle/>
          <a:p>
            <a:pPr eaLnBrk="1" hangingPunct="1">
              <a:lnSpc>
                <a:spcPct val="130000"/>
              </a:lnSpc>
            </a:pPr>
            <a:r>
              <a:rPr lang="en-US" sz="2800" b="1" smtClean="0"/>
              <a:t>Tonic pulse rates in excess of 100 BPM, or less than 60 BPM</a:t>
            </a: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79875" name="Slide Number Placeholder 6"/>
          <p:cNvSpPr>
            <a:spLocks noGrp="1"/>
          </p:cNvSpPr>
          <p:nvPr>
            <p:ph type="sldNum" sz="quarter" idx="12"/>
          </p:nvPr>
        </p:nvSpPr>
        <p:spPr>
          <a:noFill/>
        </p:spPr>
        <p:txBody>
          <a:bodyPr/>
          <a:lstStyle/>
          <a:p>
            <a:fld id="{25A65381-866F-4D69-8082-55CF2690E163}" type="slidenum">
              <a:rPr lang="en-US" smtClean="0"/>
              <a:pPr/>
              <a:t>77</a:t>
            </a:fld>
            <a:endParaRPr lang="en-US" smtClean="0"/>
          </a:p>
        </p:txBody>
      </p:sp>
      <p:sp>
        <p:nvSpPr>
          <p:cNvPr id="79876" name="Rectangle 2"/>
          <p:cNvSpPr>
            <a:spLocks noGrp="1" noChangeArrowheads="1"/>
          </p:cNvSpPr>
          <p:nvPr>
            <p:ph type="title"/>
          </p:nvPr>
        </p:nvSpPr>
        <p:spPr/>
        <p:txBody>
          <a:bodyPr/>
          <a:lstStyle/>
          <a:p>
            <a:pPr algn="ctr" eaLnBrk="1" hangingPunct="1"/>
            <a:r>
              <a:rPr lang="en-US" b="1" smtClean="0"/>
              <a:t>Tachycardia</a:t>
            </a:r>
          </a:p>
        </p:txBody>
      </p:sp>
      <p:pic>
        <p:nvPicPr>
          <p:cNvPr id="79877" name="Picture 3"/>
          <p:cNvPicPr>
            <a:picLocks noChangeAspect="1" noChangeArrowheads="1"/>
          </p:cNvPicPr>
          <p:nvPr/>
        </p:nvPicPr>
        <p:blipFill>
          <a:blip r:embed="rId2" cstate="print"/>
          <a:srcRect l="6282" t="15627" r="34410" b="17752"/>
          <a:stretch>
            <a:fillRect/>
          </a:stretch>
        </p:blipFill>
        <p:spPr bwMode="auto">
          <a:xfrm>
            <a:off x="990600" y="1755775"/>
            <a:ext cx="7315200" cy="4416425"/>
          </a:xfrm>
          <a:prstGeom prst="rect">
            <a:avLst/>
          </a:prstGeom>
          <a:noFill/>
          <a:ln w="9525">
            <a:solidFill>
              <a:schemeClr val="tx1"/>
            </a:solidFill>
            <a:miter lim="800000"/>
            <a:headEnd/>
            <a:tailEnd/>
          </a:ln>
        </p:spPr>
      </p:pic>
      <p:sp>
        <p:nvSpPr>
          <p:cNvPr id="79878" name="TextBox 5"/>
          <p:cNvSpPr txBox="1">
            <a:spLocks noChangeArrowheads="1"/>
          </p:cNvSpPr>
          <p:nvPr/>
        </p:nvSpPr>
        <p:spPr bwMode="auto">
          <a:xfrm>
            <a:off x="5334000" y="4811713"/>
            <a:ext cx="1371600" cy="369887"/>
          </a:xfrm>
          <a:prstGeom prst="rect">
            <a:avLst/>
          </a:prstGeom>
          <a:noFill/>
          <a:ln w="9525">
            <a:noFill/>
            <a:miter lim="800000"/>
            <a:headEnd/>
            <a:tailEnd/>
          </a:ln>
        </p:spPr>
        <p:txBody>
          <a:bodyPr>
            <a:spAutoFit/>
          </a:bodyPr>
          <a:lstStyle/>
          <a:p>
            <a:r>
              <a:rPr lang="en-US">
                <a:solidFill>
                  <a:schemeClr val="accent1"/>
                </a:solidFill>
              </a:rPr>
              <a:t>~120 b/m</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80899" name="Slide Number Placeholder 6"/>
          <p:cNvSpPr>
            <a:spLocks noGrp="1"/>
          </p:cNvSpPr>
          <p:nvPr>
            <p:ph type="sldNum" sz="quarter" idx="12"/>
          </p:nvPr>
        </p:nvSpPr>
        <p:spPr>
          <a:noFill/>
        </p:spPr>
        <p:txBody>
          <a:bodyPr/>
          <a:lstStyle/>
          <a:p>
            <a:fld id="{09DCFA44-DA28-472F-B859-4909680E9A67}" type="slidenum">
              <a:rPr lang="en-US" smtClean="0"/>
              <a:pPr/>
              <a:t>78</a:t>
            </a:fld>
            <a:endParaRPr lang="en-US" smtClean="0"/>
          </a:p>
        </p:txBody>
      </p:sp>
      <p:sp>
        <p:nvSpPr>
          <p:cNvPr id="80900" name="Rectangle 2"/>
          <p:cNvSpPr>
            <a:spLocks noGrp="1" noChangeArrowheads="1"/>
          </p:cNvSpPr>
          <p:nvPr>
            <p:ph type="title"/>
          </p:nvPr>
        </p:nvSpPr>
        <p:spPr/>
        <p:txBody>
          <a:bodyPr/>
          <a:lstStyle/>
          <a:p>
            <a:pPr algn="ctr" eaLnBrk="1" hangingPunct="1"/>
            <a:r>
              <a:rPr lang="en-US" b="1" smtClean="0"/>
              <a:t>Tachycardia</a:t>
            </a:r>
          </a:p>
        </p:txBody>
      </p:sp>
      <p:pic>
        <p:nvPicPr>
          <p:cNvPr id="80901" name="Picture 5"/>
          <p:cNvPicPr>
            <a:picLocks noChangeAspect="1" noChangeArrowheads="1"/>
          </p:cNvPicPr>
          <p:nvPr/>
        </p:nvPicPr>
        <p:blipFill>
          <a:blip r:embed="rId3" cstate="print"/>
          <a:srcRect l="21896" t="52319" r="28722" b="12471"/>
          <a:stretch>
            <a:fillRect/>
          </a:stretch>
        </p:blipFill>
        <p:spPr bwMode="auto">
          <a:xfrm>
            <a:off x="765175" y="1752600"/>
            <a:ext cx="7621588" cy="4346575"/>
          </a:xfrm>
          <a:prstGeom prst="rect">
            <a:avLst/>
          </a:prstGeom>
          <a:noFill/>
          <a:ln w="25400" algn="ctr">
            <a:solidFill>
              <a:schemeClr val="tx1"/>
            </a:solidFill>
            <a:miter lim="800000"/>
            <a:headEnd/>
            <a:tailEnd/>
          </a:ln>
        </p:spPr>
      </p:pic>
      <p:sp>
        <p:nvSpPr>
          <p:cNvPr id="80902" name="Oval 4"/>
          <p:cNvSpPr>
            <a:spLocks noChangeArrowheads="1"/>
          </p:cNvSpPr>
          <p:nvPr/>
        </p:nvSpPr>
        <p:spPr bwMode="auto">
          <a:xfrm>
            <a:off x="762000" y="4010025"/>
            <a:ext cx="1524000" cy="1057275"/>
          </a:xfrm>
          <a:prstGeom prst="ellipse">
            <a:avLst/>
          </a:prstGeom>
          <a:noFill/>
          <a:ln w="38100" algn="ctr">
            <a:solidFill>
              <a:srgbClr val="FF0000"/>
            </a:solidFill>
            <a:round/>
            <a:headEnd/>
            <a:tailEnd/>
          </a:ln>
        </p:spPr>
        <p:txBody>
          <a:bodyPr wrap="none" anchor="ctr"/>
          <a:lstStyle/>
          <a:p>
            <a:endParaRPr lang="en-US"/>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oter Placeholder 5"/>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81923" name="Slide Number Placeholder 6"/>
          <p:cNvSpPr>
            <a:spLocks noGrp="1"/>
          </p:cNvSpPr>
          <p:nvPr>
            <p:ph type="sldNum" sz="quarter" idx="12"/>
          </p:nvPr>
        </p:nvSpPr>
        <p:spPr>
          <a:noFill/>
        </p:spPr>
        <p:txBody>
          <a:bodyPr/>
          <a:lstStyle/>
          <a:p>
            <a:fld id="{CC5A0C8F-58E3-4A53-A0CB-D23C8B03BF27}" type="slidenum">
              <a:rPr lang="en-US" smtClean="0"/>
              <a:pPr/>
              <a:t>79</a:t>
            </a:fld>
            <a:endParaRPr lang="en-US" smtClean="0"/>
          </a:p>
        </p:txBody>
      </p:sp>
      <p:sp>
        <p:nvSpPr>
          <p:cNvPr id="81924" name="Rectangle 2"/>
          <p:cNvSpPr>
            <a:spLocks noGrp="1" noChangeArrowheads="1"/>
          </p:cNvSpPr>
          <p:nvPr>
            <p:ph type="title"/>
          </p:nvPr>
        </p:nvSpPr>
        <p:spPr/>
        <p:txBody>
          <a:bodyPr/>
          <a:lstStyle/>
          <a:p>
            <a:pPr algn="ctr" eaLnBrk="1" hangingPunct="1"/>
            <a:r>
              <a:rPr lang="en-US" b="1" dirty="0" smtClean="0"/>
              <a:t>Bradycardia</a:t>
            </a:r>
          </a:p>
        </p:txBody>
      </p:sp>
      <p:pic>
        <p:nvPicPr>
          <p:cNvPr id="81925" name="Picture 10"/>
          <p:cNvPicPr>
            <a:picLocks noChangeAspect="1" noChangeArrowheads="1"/>
          </p:cNvPicPr>
          <p:nvPr/>
        </p:nvPicPr>
        <p:blipFill>
          <a:blip r:embed="rId3" cstate="print"/>
          <a:srcRect l="36089" t="23114" r="26421" b="23114"/>
          <a:stretch>
            <a:fillRect/>
          </a:stretch>
        </p:blipFill>
        <p:spPr bwMode="auto">
          <a:xfrm>
            <a:off x="2206625" y="1676400"/>
            <a:ext cx="4722813" cy="4425950"/>
          </a:xfrm>
          <a:prstGeom prst="rect">
            <a:avLst/>
          </a:prstGeom>
          <a:noFill/>
          <a:ln w="9525">
            <a:solidFill>
              <a:schemeClr val="tx1"/>
            </a:solidFill>
            <a:miter lim="800000"/>
            <a:headEnd/>
            <a:tailEnd/>
          </a:ln>
        </p:spPr>
      </p:pic>
      <p:sp>
        <p:nvSpPr>
          <p:cNvPr id="81926" name="TextBox 5"/>
          <p:cNvSpPr txBox="1">
            <a:spLocks noChangeArrowheads="1"/>
          </p:cNvSpPr>
          <p:nvPr/>
        </p:nvSpPr>
        <p:spPr bwMode="auto">
          <a:xfrm>
            <a:off x="3429000" y="4354513"/>
            <a:ext cx="1371600" cy="369887"/>
          </a:xfrm>
          <a:prstGeom prst="rect">
            <a:avLst/>
          </a:prstGeom>
          <a:noFill/>
          <a:ln w="9525">
            <a:noFill/>
            <a:miter lim="800000"/>
            <a:headEnd/>
            <a:tailEnd/>
          </a:ln>
        </p:spPr>
        <p:txBody>
          <a:bodyPr>
            <a:spAutoFit/>
          </a:bodyPr>
          <a:lstStyle/>
          <a:p>
            <a:r>
              <a:rPr lang="en-US">
                <a:solidFill>
                  <a:schemeClr val="accent1"/>
                </a:solidFill>
              </a:rPr>
              <a:t>~22 b/m</a:t>
            </a:r>
          </a:p>
        </p:txBody>
      </p:sp>
      <p:sp>
        <p:nvSpPr>
          <p:cNvPr id="81927" name="TextBox 6"/>
          <p:cNvSpPr txBox="1">
            <a:spLocks noChangeArrowheads="1"/>
          </p:cNvSpPr>
          <p:nvPr/>
        </p:nvSpPr>
        <p:spPr bwMode="auto">
          <a:xfrm>
            <a:off x="3429000" y="1700213"/>
            <a:ext cx="1371600" cy="369887"/>
          </a:xfrm>
          <a:prstGeom prst="rect">
            <a:avLst/>
          </a:prstGeom>
          <a:noFill/>
          <a:ln w="9525">
            <a:noFill/>
            <a:miter lim="800000"/>
            <a:headEnd/>
            <a:tailEnd/>
          </a:ln>
        </p:spPr>
        <p:txBody>
          <a:bodyPr>
            <a:spAutoFit/>
          </a:bodyPr>
          <a:lstStyle/>
          <a:p>
            <a:r>
              <a:rPr lang="en-US">
                <a:solidFill>
                  <a:schemeClr val="accent1"/>
                </a:solidFill>
              </a:rPr>
              <a:t>~24 c/m</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2291" name="Slide Number Placeholder 5"/>
          <p:cNvSpPr>
            <a:spLocks noGrp="1"/>
          </p:cNvSpPr>
          <p:nvPr>
            <p:ph type="sldNum" sz="quarter" idx="12"/>
          </p:nvPr>
        </p:nvSpPr>
        <p:spPr>
          <a:noFill/>
        </p:spPr>
        <p:txBody>
          <a:bodyPr/>
          <a:lstStyle/>
          <a:p>
            <a:fld id="{DC189818-6AAD-4190-8E96-D3C0D864B57D}" type="slidenum">
              <a:rPr lang="en-US" smtClean="0"/>
              <a:pPr/>
              <a:t>8</a:t>
            </a:fld>
            <a:endParaRPr lang="en-US" smtClean="0"/>
          </a:p>
        </p:txBody>
      </p:sp>
      <p:sp>
        <p:nvSpPr>
          <p:cNvPr id="425986" name="Rectangle 2"/>
          <p:cNvSpPr>
            <a:spLocks noGrp="1" noChangeArrowheads="1"/>
          </p:cNvSpPr>
          <p:nvPr>
            <p:ph type="title"/>
          </p:nvPr>
        </p:nvSpPr>
        <p:spPr/>
        <p:txBody>
          <a:bodyPr/>
          <a:lstStyle/>
          <a:p>
            <a:pPr eaLnBrk="1" hangingPunct="1"/>
            <a:r>
              <a:rPr lang="en-US" b="1" smtClean="0"/>
              <a:t>Pneumograph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42598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82947" name="Slide Number Placeholder 5"/>
          <p:cNvSpPr>
            <a:spLocks noGrp="1"/>
          </p:cNvSpPr>
          <p:nvPr>
            <p:ph type="sldNum" sz="quarter" idx="12"/>
          </p:nvPr>
        </p:nvSpPr>
        <p:spPr>
          <a:noFill/>
        </p:spPr>
        <p:txBody>
          <a:bodyPr/>
          <a:lstStyle/>
          <a:p>
            <a:fld id="{AE157CC3-FEEA-444F-884C-BAC02395140A}" type="slidenum">
              <a:rPr lang="en-US" smtClean="0"/>
              <a:pPr/>
              <a:t>80</a:t>
            </a:fld>
            <a:endParaRPr lang="en-US" smtClean="0"/>
          </a:p>
        </p:txBody>
      </p:sp>
      <p:sp>
        <p:nvSpPr>
          <p:cNvPr id="82948" name="Rectangle 2"/>
          <p:cNvSpPr>
            <a:spLocks noGrp="1" noChangeArrowheads="1"/>
          </p:cNvSpPr>
          <p:nvPr>
            <p:ph type="title"/>
          </p:nvPr>
        </p:nvSpPr>
        <p:spPr/>
        <p:txBody>
          <a:bodyPr/>
          <a:lstStyle/>
          <a:p>
            <a:pPr eaLnBrk="1" hangingPunct="1"/>
            <a:r>
              <a:rPr lang="en-US" b="1" smtClean="0"/>
              <a:t>Inconsistent Cardiovascular Response Latency</a:t>
            </a:r>
          </a:p>
        </p:txBody>
      </p:sp>
      <p:sp>
        <p:nvSpPr>
          <p:cNvPr id="82949" name="Rectangle 3"/>
          <p:cNvSpPr>
            <a:spLocks noGrp="1" noChangeArrowheads="1"/>
          </p:cNvSpPr>
          <p:nvPr>
            <p:ph type="body" idx="1"/>
          </p:nvPr>
        </p:nvSpPr>
        <p:spPr>
          <a:xfrm>
            <a:off x="685800" y="2209800"/>
            <a:ext cx="7924800" cy="2895600"/>
          </a:xfrm>
        </p:spPr>
        <p:txBody>
          <a:bodyPr/>
          <a:lstStyle/>
          <a:p>
            <a:pPr eaLnBrk="1" hangingPunct="1">
              <a:lnSpc>
                <a:spcPct val="130000"/>
              </a:lnSpc>
            </a:pPr>
            <a:r>
              <a:rPr lang="en-US" sz="2800" b="1" smtClean="0"/>
              <a:t>Consistent with EDR latency</a:t>
            </a:r>
          </a:p>
          <a:p>
            <a:pPr eaLnBrk="1" hangingPunct="1">
              <a:lnSpc>
                <a:spcPct val="130000"/>
              </a:lnSpc>
            </a:pPr>
            <a:r>
              <a:rPr lang="en-US" sz="2800" b="1" smtClean="0"/>
              <a:t>Contrast points of response onset of all CQs with all other question types</a:t>
            </a:r>
          </a:p>
          <a:p>
            <a:pPr eaLnBrk="1" hangingPunct="1">
              <a:lnSpc>
                <a:spcPct val="130000"/>
              </a:lnSpc>
            </a:pPr>
            <a:r>
              <a:rPr lang="en-US" sz="2800" b="1" smtClean="0"/>
              <a:t>Look for inconsistency unique to the CQs</a:t>
            </a: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83971" name="Slide Number Placeholder 5"/>
          <p:cNvSpPr>
            <a:spLocks noGrp="1"/>
          </p:cNvSpPr>
          <p:nvPr>
            <p:ph type="sldNum" sz="quarter" idx="12"/>
          </p:nvPr>
        </p:nvSpPr>
        <p:spPr>
          <a:noFill/>
        </p:spPr>
        <p:txBody>
          <a:bodyPr/>
          <a:lstStyle/>
          <a:p>
            <a:fld id="{9708B8F1-39AF-46C5-BAFE-AE03A6EBBDB1}" type="slidenum">
              <a:rPr lang="en-US" smtClean="0"/>
              <a:pPr/>
              <a:t>81</a:t>
            </a:fld>
            <a:endParaRPr lang="en-US" smtClean="0"/>
          </a:p>
        </p:txBody>
      </p:sp>
      <p:sp>
        <p:nvSpPr>
          <p:cNvPr id="83972" name="Rectangle 2"/>
          <p:cNvSpPr>
            <a:spLocks noGrp="1" noChangeArrowheads="1"/>
          </p:cNvSpPr>
          <p:nvPr>
            <p:ph type="title"/>
          </p:nvPr>
        </p:nvSpPr>
        <p:spPr/>
        <p:txBody>
          <a:bodyPr/>
          <a:lstStyle/>
          <a:p>
            <a:pPr eaLnBrk="1" hangingPunct="1"/>
            <a:r>
              <a:rPr lang="en-US" b="1" smtClean="0"/>
              <a:t>Inconsistent Cardiovascular Response Latency</a:t>
            </a:r>
          </a:p>
        </p:txBody>
      </p:sp>
      <p:pic>
        <p:nvPicPr>
          <p:cNvPr id="83973" name="Picture 11"/>
          <p:cNvPicPr>
            <a:picLocks noChangeAspect="1" noChangeArrowheads="1"/>
          </p:cNvPicPr>
          <p:nvPr/>
        </p:nvPicPr>
        <p:blipFill>
          <a:blip r:embed="rId3" cstate="print"/>
          <a:srcRect l="18747" t="60194" r="10649" b="15909"/>
          <a:stretch>
            <a:fillRect/>
          </a:stretch>
        </p:blipFill>
        <p:spPr bwMode="auto">
          <a:xfrm>
            <a:off x="381000" y="1703388"/>
            <a:ext cx="8382000" cy="2271712"/>
          </a:xfrm>
          <a:prstGeom prst="rect">
            <a:avLst/>
          </a:prstGeom>
          <a:noFill/>
          <a:ln w="9525">
            <a:solidFill>
              <a:schemeClr val="tx1"/>
            </a:solidFill>
            <a:miter lim="800000"/>
            <a:headEnd/>
            <a:tailEnd/>
          </a:ln>
        </p:spPr>
      </p:pic>
      <p:sp>
        <p:nvSpPr>
          <p:cNvPr id="548869" name="Line 5"/>
          <p:cNvSpPr>
            <a:spLocks noChangeShapeType="1"/>
          </p:cNvSpPr>
          <p:nvPr/>
        </p:nvSpPr>
        <p:spPr bwMode="auto">
          <a:xfrm flipV="1">
            <a:off x="762000" y="3911600"/>
            <a:ext cx="0" cy="517525"/>
          </a:xfrm>
          <a:prstGeom prst="line">
            <a:avLst/>
          </a:prstGeom>
          <a:noFill/>
          <a:ln w="41275">
            <a:solidFill>
              <a:srgbClr val="008000"/>
            </a:solidFill>
            <a:round/>
            <a:headEnd/>
            <a:tailEnd type="arrow" w="med" len="med"/>
          </a:ln>
        </p:spPr>
        <p:txBody>
          <a:bodyPr/>
          <a:lstStyle/>
          <a:p>
            <a:endParaRPr lang="en-US"/>
          </a:p>
        </p:txBody>
      </p:sp>
      <p:pic>
        <p:nvPicPr>
          <p:cNvPr id="83976" name="Picture 12"/>
          <p:cNvPicPr>
            <a:picLocks noChangeAspect="1" noChangeArrowheads="1"/>
          </p:cNvPicPr>
          <p:nvPr/>
        </p:nvPicPr>
        <p:blipFill>
          <a:blip r:embed="rId4" cstate="print"/>
          <a:srcRect l="30000" t="60938" r="42500" b="21875"/>
          <a:stretch>
            <a:fillRect/>
          </a:stretch>
        </p:blipFill>
        <p:spPr bwMode="auto">
          <a:xfrm>
            <a:off x="381000" y="4359275"/>
            <a:ext cx="3581400" cy="1790700"/>
          </a:xfrm>
          <a:prstGeom prst="rect">
            <a:avLst/>
          </a:prstGeom>
          <a:noFill/>
          <a:ln w="9525" algn="ctr">
            <a:solidFill>
              <a:schemeClr val="tx1"/>
            </a:solidFill>
            <a:miter lim="800000"/>
            <a:headEnd/>
            <a:tailEnd/>
          </a:ln>
        </p:spPr>
      </p:pic>
      <p:sp>
        <p:nvSpPr>
          <p:cNvPr id="548874" name="Line 10"/>
          <p:cNvSpPr>
            <a:spLocks noChangeShapeType="1"/>
          </p:cNvSpPr>
          <p:nvPr/>
        </p:nvSpPr>
        <p:spPr bwMode="auto">
          <a:xfrm flipV="1">
            <a:off x="3016250" y="6046788"/>
            <a:ext cx="0" cy="517525"/>
          </a:xfrm>
          <a:prstGeom prst="line">
            <a:avLst/>
          </a:prstGeom>
          <a:noFill/>
          <a:ln w="41275">
            <a:solidFill>
              <a:srgbClr val="008000"/>
            </a:solidFill>
            <a:round/>
            <a:headEnd/>
            <a:tailEnd type="arrow" w="med" len="med"/>
          </a:ln>
        </p:spPr>
        <p:txBody>
          <a:bodyPr/>
          <a:lstStyle/>
          <a:p>
            <a:endParaRPr lang="en-US"/>
          </a:p>
        </p:txBody>
      </p:sp>
      <p:sp>
        <p:nvSpPr>
          <p:cNvPr id="548878" name="Line 14"/>
          <p:cNvSpPr>
            <a:spLocks noChangeShapeType="1"/>
          </p:cNvSpPr>
          <p:nvPr/>
        </p:nvSpPr>
        <p:spPr bwMode="auto">
          <a:xfrm flipV="1">
            <a:off x="923925" y="5670550"/>
            <a:ext cx="0" cy="517525"/>
          </a:xfrm>
          <a:prstGeom prst="line">
            <a:avLst/>
          </a:prstGeom>
          <a:noFill/>
          <a:ln w="41275">
            <a:solidFill>
              <a:srgbClr val="FF0000"/>
            </a:solidFill>
            <a:round/>
            <a:headEnd/>
            <a:tailEnd type="arrow" w="med" len="med"/>
          </a:ln>
        </p:spPr>
        <p:txBody>
          <a:bodyPr/>
          <a:lstStyle/>
          <a:p>
            <a:endParaRPr lang="en-US"/>
          </a:p>
        </p:txBody>
      </p:sp>
      <p:sp>
        <p:nvSpPr>
          <p:cNvPr id="548879" name="Line 15"/>
          <p:cNvSpPr>
            <a:spLocks noChangeShapeType="1"/>
          </p:cNvSpPr>
          <p:nvPr/>
        </p:nvSpPr>
        <p:spPr bwMode="auto">
          <a:xfrm flipV="1">
            <a:off x="3028950" y="3816350"/>
            <a:ext cx="0" cy="517525"/>
          </a:xfrm>
          <a:prstGeom prst="line">
            <a:avLst/>
          </a:prstGeom>
          <a:noFill/>
          <a:ln w="41275">
            <a:solidFill>
              <a:srgbClr val="FF0000"/>
            </a:solidFill>
            <a:round/>
            <a:headEnd/>
            <a:tailEnd type="arrow" w="med" len="med"/>
          </a:ln>
        </p:spPr>
        <p:txBody>
          <a:bodyPr/>
          <a:lstStyle/>
          <a:p>
            <a:endParaRPr lang="en-US"/>
          </a:p>
        </p:txBody>
      </p:sp>
      <p:sp>
        <p:nvSpPr>
          <p:cNvPr id="548880" name="Line 16"/>
          <p:cNvSpPr>
            <a:spLocks noChangeShapeType="1"/>
          </p:cNvSpPr>
          <p:nvPr/>
        </p:nvSpPr>
        <p:spPr bwMode="auto">
          <a:xfrm flipV="1">
            <a:off x="5334000" y="3063875"/>
            <a:ext cx="0" cy="517525"/>
          </a:xfrm>
          <a:prstGeom prst="line">
            <a:avLst/>
          </a:prstGeom>
          <a:noFill/>
          <a:ln w="41275">
            <a:solidFill>
              <a:srgbClr val="FF0000"/>
            </a:solidFill>
            <a:round/>
            <a:headEnd/>
            <a:tailEnd type="arrow" w="med" len="med"/>
          </a:ln>
        </p:spPr>
        <p:txBody>
          <a:bodyPr/>
          <a:lstStyle/>
          <a:p>
            <a:endParaRPr lang="en-US"/>
          </a:p>
        </p:txBody>
      </p:sp>
      <p:sp>
        <p:nvSpPr>
          <p:cNvPr id="548881" name="Line 17"/>
          <p:cNvSpPr>
            <a:spLocks noChangeShapeType="1"/>
          </p:cNvSpPr>
          <p:nvPr/>
        </p:nvSpPr>
        <p:spPr bwMode="auto">
          <a:xfrm flipV="1">
            <a:off x="8181975" y="2959100"/>
            <a:ext cx="0" cy="517525"/>
          </a:xfrm>
          <a:prstGeom prst="line">
            <a:avLst/>
          </a:prstGeom>
          <a:noFill/>
          <a:ln w="41275">
            <a:solidFill>
              <a:srgbClr val="FF0000"/>
            </a:solidFill>
            <a:round/>
            <a:headEnd/>
            <a:tailEnd type="arrow"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8879"/>
                                        </p:tgtEl>
                                        <p:attrNameLst>
                                          <p:attrName>style.visibility</p:attrName>
                                        </p:attrNameLst>
                                      </p:cBhvr>
                                      <p:to>
                                        <p:strVal val="visible"/>
                                      </p:to>
                                    </p:set>
                                    <p:animEffect transition="in" filter="dissolve">
                                      <p:cBhvr>
                                        <p:cTn id="7" dur="1000"/>
                                        <p:tgtEl>
                                          <p:spTgt spid="548879"/>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548880"/>
                                        </p:tgtEl>
                                        <p:attrNameLst>
                                          <p:attrName>style.visibility</p:attrName>
                                        </p:attrNameLst>
                                      </p:cBhvr>
                                      <p:to>
                                        <p:strVal val="visible"/>
                                      </p:to>
                                    </p:set>
                                    <p:animEffect transition="in" filter="dissolve">
                                      <p:cBhvr>
                                        <p:cTn id="11" dur="1000"/>
                                        <p:tgtEl>
                                          <p:spTgt spid="548880"/>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548881"/>
                                        </p:tgtEl>
                                        <p:attrNameLst>
                                          <p:attrName>style.visibility</p:attrName>
                                        </p:attrNameLst>
                                      </p:cBhvr>
                                      <p:to>
                                        <p:strVal val="visible"/>
                                      </p:to>
                                    </p:set>
                                    <p:animEffect transition="in" filter="dissolve">
                                      <p:cBhvr>
                                        <p:cTn id="15" dur="1000"/>
                                        <p:tgtEl>
                                          <p:spTgt spid="548881"/>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548878"/>
                                        </p:tgtEl>
                                        <p:attrNameLst>
                                          <p:attrName>style.visibility</p:attrName>
                                        </p:attrNameLst>
                                      </p:cBhvr>
                                      <p:to>
                                        <p:strVal val="visible"/>
                                      </p:to>
                                    </p:set>
                                    <p:animEffect transition="in" filter="dissolve">
                                      <p:cBhvr>
                                        <p:cTn id="19" dur="1000"/>
                                        <p:tgtEl>
                                          <p:spTgt spid="54887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48869"/>
                                        </p:tgtEl>
                                        <p:attrNameLst>
                                          <p:attrName>style.visibility</p:attrName>
                                        </p:attrNameLst>
                                      </p:cBhvr>
                                      <p:to>
                                        <p:strVal val="visible"/>
                                      </p:to>
                                    </p:set>
                                    <p:animEffect transition="in" filter="dissolve">
                                      <p:cBhvr>
                                        <p:cTn id="24" dur="2000"/>
                                        <p:tgtEl>
                                          <p:spTgt spid="54886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48874"/>
                                        </p:tgtEl>
                                        <p:attrNameLst>
                                          <p:attrName>style.visibility</p:attrName>
                                        </p:attrNameLst>
                                      </p:cBhvr>
                                      <p:to>
                                        <p:strVal val="visible"/>
                                      </p:to>
                                    </p:set>
                                    <p:animEffect transition="in" filter="dissolve">
                                      <p:cBhvr>
                                        <p:cTn id="27" dur="2000"/>
                                        <p:tgtEl>
                                          <p:spTgt spid="54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9" grpId="0" animBg="1"/>
      <p:bldP spid="548874" grpId="0" animBg="1"/>
      <p:bldP spid="548878" grpId="0" animBg="1"/>
      <p:bldP spid="548879" grpId="0" animBg="1"/>
      <p:bldP spid="548880" grpId="0" animBg="1"/>
      <p:bldP spid="54888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84995" name="Slide Number Placeholder 5"/>
          <p:cNvSpPr>
            <a:spLocks noGrp="1"/>
          </p:cNvSpPr>
          <p:nvPr>
            <p:ph type="sldNum" sz="quarter" idx="12"/>
          </p:nvPr>
        </p:nvSpPr>
        <p:spPr>
          <a:noFill/>
        </p:spPr>
        <p:txBody>
          <a:bodyPr/>
          <a:lstStyle/>
          <a:p>
            <a:fld id="{51D9FE5A-7214-475B-8E32-59453ED5F03A}" type="slidenum">
              <a:rPr lang="en-US" smtClean="0"/>
              <a:pPr/>
              <a:t>82</a:t>
            </a:fld>
            <a:endParaRPr lang="en-US" smtClean="0"/>
          </a:p>
        </p:txBody>
      </p:sp>
      <p:sp>
        <p:nvSpPr>
          <p:cNvPr id="84996" name="Rectangle 2"/>
          <p:cNvSpPr>
            <a:spLocks noGrp="1" noChangeArrowheads="1"/>
          </p:cNvSpPr>
          <p:nvPr>
            <p:ph type="title"/>
          </p:nvPr>
        </p:nvSpPr>
        <p:spPr/>
        <p:txBody>
          <a:bodyPr/>
          <a:lstStyle/>
          <a:p>
            <a:pPr eaLnBrk="1" hangingPunct="1"/>
            <a:r>
              <a:rPr lang="en-US" b="1" smtClean="0"/>
              <a:t>Inconsistent Cardiovascular Response Latency</a:t>
            </a:r>
          </a:p>
        </p:txBody>
      </p:sp>
      <p:grpSp>
        <p:nvGrpSpPr>
          <p:cNvPr id="14" name="Group 13"/>
          <p:cNvGrpSpPr/>
          <p:nvPr/>
        </p:nvGrpSpPr>
        <p:grpSpPr>
          <a:xfrm>
            <a:off x="457200" y="1828800"/>
            <a:ext cx="8382000" cy="4419600"/>
            <a:chOff x="457200" y="1828800"/>
            <a:chExt cx="8382000" cy="4419600"/>
          </a:xfrm>
        </p:grpSpPr>
        <p:pic>
          <p:nvPicPr>
            <p:cNvPr id="84997" name="Picture 5"/>
            <p:cNvPicPr>
              <a:picLocks noChangeAspect="1" noChangeArrowheads="1"/>
            </p:cNvPicPr>
            <p:nvPr/>
          </p:nvPicPr>
          <p:blipFill>
            <a:blip r:embed="rId3" cstate="print"/>
            <a:srcRect l="33145" t="64847" r="21222" b="18750"/>
            <a:stretch>
              <a:fillRect/>
            </a:stretch>
          </p:blipFill>
          <p:spPr bwMode="auto">
            <a:xfrm>
              <a:off x="457200" y="1828800"/>
              <a:ext cx="6400800" cy="1841500"/>
            </a:xfrm>
            <a:prstGeom prst="rect">
              <a:avLst/>
            </a:prstGeom>
            <a:noFill/>
            <a:ln w="9525">
              <a:solidFill>
                <a:schemeClr val="tx1"/>
              </a:solidFill>
              <a:miter lim="800000"/>
              <a:headEnd/>
              <a:tailEnd/>
            </a:ln>
          </p:spPr>
        </p:pic>
        <p:pic>
          <p:nvPicPr>
            <p:cNvPr id="84998" name="Picture 6"/>
            <p:cNvPicPr>
              <a:picLocks noChangeAspect="1" noChangeArrowheads="1"/>
            </p:cNvPicPr>
            <p:nvPr/>
          </p:nvPicPr>
          <p:blipFill>
            <a:blip r:embed="rId4" cstate="print"/>
            <a:srcRect l="20000" t="60938" r="14375" b="18167"/>
            <a:stretch>
              <a:fillRect/>
            </a:stretch>
          </p:blipFill>
          <p:spPr bwMode="auto">
            <a:xfrm>
              <a:off x="457200" y="3978275"/>
              <a:ext cx="8382000" cy="2133600"/>
            </a:xfrm>
            <a:prstGeom prst="rect">
              <a:avLst/>
            </a:prstGeom>
            <a:noFill/>
            <a:ln w="9525" algn="ctr">
              <a:solidFill>
                <a:schemeClr val="tx1"/>
              </a:solidFill>
              <a:miter lim="800000"/>
              <a:headEnd/>
              <a:tailEnd/>
            </a:ln>
          </p:spPr>
        </p:pic>
        <p:sp>
          <p:nvSpPr>
            <p:cNvPr id="620548" name="Line 4"/>
            <p:cNvSpPr>
              <a:spLocks noChangeShapeType="1"/>
            </p:cNvSpPr>
            <p:nvPr/>
          </p:nvSpPr>
          <p:spPr bwMode="auto">
            <a:xfrm flipV="1">
              <a:off x="5997575" y="3505200"/>
              <a:ext cx="0" cy="517525"/>
            </a:xfrm>
            <a:prstGeom prst="line">
              <a:avLst/>
            </a:prstGeom>
            <a:noFill/>
            <a:ln w="41275">
              <a:solidFill>
                <a:srgbClr val="008000"/>
              </a:solidFill>
              <a:round/>
              <a:headEnd/>
              <a:tailEnd type="triangle" w="med" len="med"/>
            </a:ln>
          </p:spPr>
          <p:txBody>
            <a:bodyPr/>
            <a:lstStyle/>
            <a:p>
              <a:endParaRPr lang="en-US"/>
            </a:p>
          </p:txBody>
        </p:sp>
        <p:sp>
          <p:nvSpPr>
            <p:cNvPr id="620551" name="Line 7"/>
            <p:cNvSpPr>
              <a:spLocks noChangeShapeType="1"/>
            </p:cNvSpPr>
            <p:nvPr/>
          </p:nvSpPr>
          <p:spPr bwMode="auto">
            <a:xfrm flipV="1">
              <a:off x="860425" y="5730875"/>
              <a:ext cx="0" cy="517525"/>
            </a:xfrm>
            <a:prstGeom prst="line">
              <a:avLst/>
            </a:prstGeom>
            <a:noFill/>
            <a:ln w="41275">
              <a:solidFill>
                <a:srgbClr val="008000"/>
              </a:solidFill>
              <a:round/>
              <a:headEnd/>
              <a:tailEnd type="triangle" w="med" len="med"/>
            </a:ln>
          </p:spPr>
          <p:txBody>
            <a:bodyPr/>
            <a:lstStyle/>
            <a:p>
              <a:endParaRPr lang="en-US"/>
            </a:p>
          </p:txBody>
        </p:sp>
        <p:sp>
          <p:nvSpPr>
            <p:cNvPr id="620552" name="Line 8"/>
            <p:cNvSpPr>
              <a:spLocks noChangeShapeType="1"/>
            </p:cNvSpPr>
            <p:nvPr/>
          </p:nvSpPr>
          <p:spPr bwMode="auto">
            <a:xfrm flipV="1">
              <a:off x="8023225" y="5232400"/>
              <a:ext cx="0" cy="517525"/>
            </a:xfrm>
            <a:prstGeom prst="line">
              <a:avLst/>
            </a:prstGeom>
            <a:noFill/>
            <a:ln w="41275">
              <a:solidFill>
                <a:srgbClr val="008000"/>
              </a:solidFill>
              <a:round/>
              <a:headEnd/>
              <a:tailEnd type="triangle" w="med" len="med"/>
            </a:ln>
          </p:spPr>
          <p:txBody>
            <a:bodyPr/>
            <a:lstStyle/>
            <a:p>
              <a:endParaRPr lang="en-US"/>
            </a:p>
          </p:txBody>
        </p:sp>
        <p:sp>
          <p:nvSpPr>
            <p:cNvPr id="620553" name="Line 9"/>
            <p:cNvSpPr>
              <a:spLocks noChangeShapeType="1"/>
            </p:cNvSpPr>
            <p:nvPr/>
          </p:nvSpPr>
          <p:spPr bwMode="auto">
            <a:xfrm flipV="1">
              <a:off x="1152525" y="3386138"/>
              <a:ext cx="0" cy="517525"/>
            </a:xfrm>
            <a:prstGeom prst="line">
              <a:avLst/>
            </a:prstGeom>
            <a:noFill/>
            <a:ln w="41275">
              <a:solidFill>
                <a:srgbClr val="FF0000"/>
              </a:solidFill>
              <a:round/>
              <a:headEnd/>
              <a:tailEnd type="arrow" w="med" len="med"/>
            </a:ln>
          </p:spPr>
          <p:txBody>
            <a:bodyPr/>
            <a:lstStyle/>
            <a:p>
              <a:endParaRPr lang="en-US"/>
            </a:p>
          </p:txBody>
        </p:sp>
        <p:sp>
          <p:nvSpPr>
            <p:cNvPr id="620554" name="Line 10"/>
            <p:cNvSpPr>
              <a:spLocks noChangeShapeType="1"/>
            </p:cNvSpPr>
            <p:nvPr/>
          </p:nvSpPr>
          <p:spPr bwMode="auto">
            <a:xfrm flipV="1">
              <a:off x="3646488" y="3397250"/>
              <a:ext cx="0" cy="517525"/>
            </a:xfrm>
            <a:prstGeom prst="line">
              <a:avLst/>
            </a:prstGeom>
            <a:noFill/>
            <a:ln w="41275">
              <a:solidFill>
                <a:srgbClr val="FF0000"/>
              </a:solidFill>
              <a:round/>
              <a:headEnd/>
              <a:tailEnd type="arrow" w="med" len="med"/>
            </a:ln>
          </p:spPr>
          <p:txBody>
            <a:bodyPr/>
            <a:lstStyle/>
            <a:p>
              <a:endParaRPr lang="en-US"/>
            </a:p>
          </p:txBody>
        </p:sp>
        <p:sp>
          <p:nvSpPr>
            <p:cNvPr id="620555" name="Line 11"/>
            <p:cNvSpPr>
              <a:spLocks noChangeShapeType="1"/>
            </p:cNvSpPr>
            <p:nvPr/>
          </p:nvSpPr>
          <p:spPr bwMode="auto">
            <a:xfrm flipV="1">
              <a:off x="3376613" y="5175250"/>
              <a:ext cx="0" cy="517525"/>
            </a:xfrm>
            <a:prstGeom prst="line">
              <a:avLst/>
            </a:prstGeom>
            <a:noFill/>
            <a:ln w="41275">
              <a:solidFill>
                <a:srgbClr val="FF0000"/>
              </a:solidFill>
              <a:round/>
              <a:headEnd/>
              <a:tailEnd type="arrow" w="med" len="med"/>
            </a:ln>
          </p:spPr>
          <p:txBody>
            <a:bodyPr/>
            <a:lstStyle/>
            <a:p>
              <a:endParaRPr lang="en-US"/>
            </a:p>
          </p:txBody>
        </p:sp>
        <p:sp>
          <p:nvSpPr>
            <p:cNvPr id="620556" name="Line 12"/>
            <p:cNvSpPr>
              <a:spLocks noChangeShapeType="1"/>
            </p:cNvSpPr>
            <p:nvPr/>
          </p:nvSpPr>
          <p:spPr bwMode="auto">
            <a:xfrm flipV="1">
              <a:off x="5584825" y="5456238"/>
              <a:ext cx="0" cy="517525"/>
            </a:xfrm>
            <a:prstGeom prst="line">
              <a:avLst/>
            </a:prstGeom>
            <a:noFill/>
            <a:ln w="41275">
              <a:solidFill>
                <a:srgbClr val="FF0000"/>
              </a:solidFill>
              <a:round/>
              <a:headEnd/>
              <a:tailEnd type="arrow" w="med" len="me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86019" name="Slide Number Placeholder 5"/>
          <p:cNvSpPr>
            <a:spLocks noGrp="1"/>
          </p:cNvSpPr>
          <p:nvPr>
            <p:ph type="sldNum" sz="quarter" idx="12"/>
          </p:nvPr>
        </p:nvSpPr>
        <p:spPr>
          <a:noFill/>
        </p:spPr>
        <p:txBody>
          <a:bodyPr/>
          <a:lstStyle/>
          <a:p>
            <a:fld id="{CA3468AE-EE95-47A8-BD6B-A63D78DA6409}" type="slidenum">
              <a:rPr lang="en-US" smtClean="0"/>
              <a:pPr/>
              <a:t>83</a:t>
            </a:fld>
            <a:endParaRPr lang="en-US" smtClean="0"/>
          </a:p>
        </p:txBody>
      </p:sp>
      <p:sp>
        <p:nvSpPr>
          <p:cNvPr id="86020" name="Rectangle 2"/>
          <p:cNvSpPr>
            <a:spLocks noGrp="1" noChangeArrowheads="1"/>
          </p:cNvSpPr>
          <p:nvPr>
            <p:ph type="title"/>
          </p:nvPr>
        </p:nvSpPr>
        <p:spPr/>
        <p:txBody>
          <a:bodyPr/>
          <a:lstStyle/>
          <a:p>
            <a:pPr eaLnBrk="1" hangingPunct="1"/>
            <a:r>
              <a:rPr lang="en-US" b="1" smtClean="0"/>
              <a:t>Inconsistent Cardiovascular Response Latency</a:t>
            </a:r>
          </a:p>
        </p:txBody>
      </p:sp>
      <p:pic>
        <p:nvPicPr>
          <p:cNvPr id="86021" name="Picture 6"/>
          <p:cNvPicPr>
            <a:picLocks noChangeAspect="1" noChangeArrowheads="1"/>
          </p:cNvPicPr>
          <p:nvPr/>
        </p:nvPicPr>
        <p:blipFill>
          <a:blip r:embed="rId3" cstate="print"/>
          <a:srcRect l="31871" t="60448" r="11848" b="18443"/>
          <a:stretch>
            <a:fillRect/>
          </a:stretch>
        </p:blipFill>
        <p:spPr bwMode="auto">
          <a:xfrm>
            <a:off x="304800" y="4114800"/>
            <a:ext cx="6858000" cy="2057400"/>
          </a:xfrm>
          <a:prstGeom prst="rect">
            <a:avLst/>
          </a:prstGeom>
          <a:noFill/>
          <a:ln w="9525">
            <a:solidFill>
              <a:schemeClr val="tx1"/>
            </a:solidFill>
            <a:miter lim="800000"/>
            <a:headEnd/>
            <a:tailEnd/>
          </a:ln>
        </p:spPr>
      </p:pic>
      <p:sp>
        <p:nvSpPr>
          <p:cNvPr id="622599" name="Line 7"/>
          <p:cNvSpPr>
            <a:spLocks noChangeShapeType="1"/>
          </p:cNvSpPr>
          <p:nvPr/>
        </p:nvSpPr>
        <p:spPr bwMode="auto">
          <a:xfrm flipV="1">
            <a:off x="6324600" y="5845175"/>
            <a:ext cx="0" cy="517525"/>
          </a:xfrm>
          <a:prstGeom prst="line">
            <a:avLst/>
          </a:prstGeom>
          <a:noFill/>
          <a:ln w="41275">
            <a:solidFill>
              <a:srgbClr val="008000"/>
            </a:solidFill>
            <a:round/>
            <a:headEnd/>
            <a:tailEnd type="triangle" w="med" len="med"/>
          </a:ln>
        </p:spPr>
        <p:txBody>
          <a:bodyPr/>
          <a:lstStyle/>
          <a:p>
            <a:endParaRPr lang="en-US"/>
          </a:p>
        </p:txBody>
      </p:sp>
      <p:sp>
        <p:nvSpPr>
          <p:cNvPr id="622601" name="Line 9"/>
          <p:cNvSpPr>
            <a:spLocks noChangeShapeType="1"/>
          </p:cNvSpPr>
          <p:nvPr/>
        </p:nvSpPr>
        <p:spPr bwMode="auto">
          <a:xfrm flipV="1">
            <a:off x="1252538" y="5410200"/>
            <a:ext cx="0" cy="517525"/>
          </a:xfrm>
          <a:prstGeom prst="line">
            <a:avLst/>
          </a:prstGeom>
          <a:noFill/>
          <a:ln w="41275">
            <a:solidFill>
              <a:srgbClr val="FF0000"/>
            </a:solidFill>
            <a:round/>
            <a:headEnd/>
            <a:tailEnd type="arrow" w="med" len="med"/>
          </a:ln>
        </p:spPr>
        <p:txBody>
          <a:bodyPr/>
          <a:lstStyle/>
          <a:p>
            <a:endParaRPr lang="en-US"/>
          </a:p>
        </p:txBody>
      </p:sp>
      <p:sp>
        <p:nvSpPr>
          <p:cNvPr id="622602" name="Line 10"/>
          <p:cNvSpPr>
            <a:spLocks noChangeShapeType="1"/>
          </p:cNvSpPr>
          <p:nvPr/>
        </p:nvSpPr>
        <p:spPr bwMode="auto">
          <a:xfrm flipV="1">
            <a:off x="3962400" y="5748338"/>
            <a:ext cx="0" cy="517525"/>
          </a:xfrm>
          <a:prstGeom prst="line">
            <a:avLst/>
          </a:prstGeom>
          <a:noFill/>
          <a:ln w="41275">
            <a:solidFill>
              <a:srgbClr val="FF0000"/>
            </a:solidFill>
            <a:round/>
            <a:headEnd/>
            <a:tailEnd type="arrow" w="med" len="med"/>
          </a:ln>
        </p:spPr>
        <p:txBody>
          <a:bodyPr/>
          <a:lstStyle/>
          <a:p>
            <a:endParaRPr lang="en-US"/>
          </a:p>
        </p:txBody>
      </p:sp>
      <p:pic>
        <p:nvPicPr>
          <p:cNvPr id="86025" name="Picture 12"/>
          <p:cNvPicPr>
            <a:picLocks noChangeAspect="1" noChangeArrowheads="1"/>
          </p:cNvPicPr>
          <p:nvPr/>
        </p:nvPicPr>
        <p:blipFill>
          <a:blip r:embed="rId4" cstate="print"/>
          <a:srcRect l="58749" t="60938" r="13126" b="14844"/>
          <a:stretch>
            <a:fillRect/>
          </a:stretch>
        </p:blipFill>
        <p:spPr bwMode="auto">
          <a:xfrm>
            <a:off x="4953000" y="1720850"/>
            <a:ext cx="3352800" cy="2309813"/>
          </a:xfrm>
          <a:prstGeom prst="rect">
            <a:avLst/>
          </a:prstGeom>
          <a:noFill/>
          <a:ln w="9525" algn="ctr">
            <a:solidFill>
              <a:schemeClr val="tx1"/>
            </a:solidFill>
            <a:miter lim="800000"/>
            <a:headEnd/>
            <a:tailEnd/>
          </a:ln>
        </p:spPr>
      </p:pic>
      <p:pic>
        <p:nvPicPr>
          <p:cNvPr id="86026" name="Picture 13"/>
          <p:cNvPicPr>
            <a:picLocks noChangeAspect="1" noChangeArrowheads="1"/>
          </p:cNvPicPr>
          <p:nvPr/>
        </p:nvPicPr>
        <p:blipFill>
          <a:blip r:embed="rId5" cstate="print"/>
          <a:srcRect l="22501" t="53125" r="41875" b="23715"/>
          <a:stretch>
            <a:fillRect/>
          </a:stretch>
        </p:blipFill>
        <p:spPr bwMode="auto">
          <a:xfrm>
            <a:off x="304800" y="1731963"/>
            <a:ext cx="4419600" cy="2298700"/>
          </a:xfrm>
          <a:prstGeom prst="rect">
            <a:avLst/>
          </a:prstGeom>
          <a:noFill/>
          <a:ln w="9525" algn="ctr">
            <a:solidFill>
              <a:schemeClr val="tx1"/>
            </a:solidFill>
            <a:miter lim="800000"/>
            <a:headEnd/>
            <a:tailEnd/>
          </a:ln>
        </p:spPr>
      </p:pic>
      <p:sp>
        <p:nvSpPr>
          <p:cNvPr id="622606" name="Line 14"/>
          <p:cNvSpPr>
            <a:spLocks noChangeShapeType="1"/>
          </p:cNvSpPr>
          <p:nvPr/>
        </p:nvSpPr>
        <p:spPr bwMode="auto">
          <a:xfrm flipV="1">
            <a:off x="1470025" y="3676650"/>
            <a:ext cx="0" cy="517525"/>
          </a:xfrm>
          <a:prstGeom prst="line">
            <a:avLst/>
          </a:prstGeom>
          <a:noFill/>
          <a:ln w="41275">
            <a:solidFill>
              <a:srgbClr val="FF0000"/>
            </a:solidFill>
            <a:round/>
            <a:headEnd/>
            <a:tailEnd type="arrow" w="med" len="med"/>
          </a:ln>
        </p:spPr>
        <p:txBody>
          <a:bodyPr/>
          <a:lstStyle/>
          <a:p>
            <a:endParaRPr lang="en-US"/>
          </a:p>
        </p:txBody>
      </p:sp>
      <p:sp>
        <p:nvSpPr>
          <p:cNvPr id="622607" name="Line 15"/>
          <p:cNvSpPr>
            <a:spLocks noChangeShapeType="1"/>
          </p:cNvSpPr>
          <p:nvPr/>
        </p:nvSpPr>
        <p:spPr bwMode="auto">
          <a:xfrm flipV="1">
            <a:off x="5410200" y="3789363"/>
            <a:ext cx="0" cy="517525"/>
          </a:xfrm>
          <a:prstGeom prst="line">
            <a:avLst/>
          </a:prstGeom>
          <a:noFill/>
          <a:ln w="41275">
            <a:solidFill>
              <a:srgbClr val="FF0000"/>
            </a:solidFill>
            <a:round/>
            <a:headEnd/>
            <a:tailEnd type="arrow" w="med" len="med"/>
          </a:ln>
        </p:spPr>
        <p:txBody>
          <a:bodyPr/>
          <a:lstStyle/>
          <a:p>
            <a:endParaRPr lang="en-US"/>
          </a:p>
        </p:txBody>
      </p:sp>
      <p:sp>
        <p:nvSpPr>
          <p:cNvPr id="622608" name="Line 16"/>
          <p:cNvSpPr>
            <a:spLocks noChangeShapeType="1"/>
          </p:cNvSpPr>
          <p:nvPr/>
        </p:nvSpPr>
        <p:spPr bwMode="auto">
          <a:xfrm flipV="1">
            <a:off x="7554913" y="3335338"/>
            <a:ext cx="0" cy="517525"/>
          </a:xfrm>
          <a:prstGeom prst="line">
            <a:avLst/>
          </a:prstGeom>
          <a:noFill/>
          <a:ln w="41275">
            <a:solidFill>
              <a:srgbClr val="008000"/>
            </a:solidFill>
            <a:round/>
            <a:headEnd/>
            <a:tailEnd type="triangle" w="med" len="med"/>
          </a:ln>
        </p:spPr>
        <p:txBody>
          <a:bodyPr/>
          <a:lstStyle/>
          <a:p>
            <a:endParaRPr lang="en-US"/>
          </a:p>
        </p:txBody>
      </p:sp>
      <p:sp>
        <p:nvSpPr>
          <p:cNvPr id="622609" name="Line 17"/>
          <p:cNvSpPr>
            <a:spLocks noChangeShapeType="1"/>
          </p:cNvSpPr>
          <p:nvPr/>
        </p:nvSpPr>
        <p:spPr bwMode="auto">
          <a:xfrm flipV="1">
            <a:off x="3962400" y="3429000"/>
            <a:ext cx="0" cy="517525"/>
          </a:xfrm>
          <a:prstGeom prst="line">
            <a:avLst/>
          </a:prstGeom>
          <a:noFill/>
          <a:ln w="41275">
            <a:solidFill>
              <a:srgbClr val="008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22606"/>
                                        </p:tgtEl>
                                        <p:attrNameLst>
                                          <p:attrName>style.visibility</p:attrName>
                                        </p:attrNameLst>
                                      </p:cBhvr>
                                      <p:to>
                                        <p:strVal val="visible"/>
                                      </p:to>
                                    </p:set>
                                    <p:animEffect transition="in" filter="dissolve">
                                      <p:cBhvr>
                                        <p:cTn id="7" dur="1000"/>
                                        <p:tgtEl>
                                          <p:spTgt spid="622606"/>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622607"/>
                                        </p:tgtEl>
                                        <p:attrNameLst>
                                          <p:attrName>style.visibility</p:attrName>
                                        </p:attrNameLst>
                                      </p:cBhvr>
                                      <p:to>
                                        <p:strVal val="visible"/>
                                      </p:to>
                                    </p:set>
                                    <p:animEffect transition="in" filter="dissolve">
                                      <p:cBhvr>
                                        <p:cTn id="11" dur="1000"/>
                                        <p:tgtEl>
                                          <p:spTgt spid="622607"/>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622601"/>
                                        </p:tgtEl>
                                        <p:attrNameLst>
                                          <p:attrName>style.visibility</p:attrName>
                                        </p:attrNameLst>
                                      </p:cBhvr>
                                      <p:to>
                                        <p:strVal val="visible"/>
                                      </p:to>
                                    </p:set>
                                    <p:animEffect transition="in" filter="dissolve">
                                      <p:cBhvr>
                                        <p:cTn id="15" dur="1000"/>
                                        <p:tgtEl>
                                          <p:spTgt spid="622601"/>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622602"/>
                                        </p:tgtEl>
                                        <p:attrNameLst>
                                          <p:attrName>style.visibility</p:attrName>
                                        </p:attrNameLst>
                                      </p:cBhvr>
                                      <p:to>
                                        <p:strVal val="visible"/>
                                      </p:to>
                                    </p:set>
                                    <p:animEffect transition="in" filter="dissolve">
                                      <p:cBhvr>
                                        <p:cTn id="19" dur="1000"/>
                                        <p:tgtEl>
                                          <p:spTgt spid="62260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22609"/>
                                        </p:tgtEl>
                                        <p:attrNameLst>
                                          <p:attrName>style.visibility</p:attrName>
                                        </p:attrNameLst>
                                      </p:cBhvr>
                                      <p:to>
                                        <p:strVal val="visible"/>
                                      </p:to>
                                    </p:set>
                                    <p:animEffect transition="in" filter="dissolve">
                                      <p:cBhvr>
                                        <p:cTn id="24" dur="1000"/>
                                        <p:tgtEl>
                                          <p:spTgt spid="62260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22608"/>
                                        </p:tgtEl>
                                        <p:attrNameLst>
                                          <p:attrName>style.visibility</p:attrName>
                                        </p:attrNameLst>
                                      </p:cBhvr>
                                      <p:to>
                                        <p:strVal val="visible"/>
                                      </p:to>
                                    </p:set>
                                    <p:animEffect transition="in" filter="dissolve">
                                      <p:cBhvr>
                                        <p:cTn id="27" dur="1000"/>
                                        <p:tgtEl>
                                          <p:spTgt spid="62260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22599"/>
                                        </p:tgtEl>
                                        <p:attrNameLst>
                                          <p:attrName>style.visibility</p:attrName>
                                        </p:attrNameLst>
                                      </p:cBhvr>
                                      <p:to>
                                        <p:strVal val="visible"/>
                                      </p:to>
                                    </p:set>
                                    <p:animEffect transition="in" filter="dissolve">
                                      <p:cBhvr>
                                        <p:cTn id="30" dur="1000"/>
                                        <p:tgtEl>
                                          <p:spTgt spid="622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9" grpId="0" animBg="1"/>
      <p:bldP spid="622601" grpId="0" animBg="1"/>
      <p:bldP spid="622602" grpId="0" animBg="1"/>
      <p:bldP spid="622606" grpId="0" animBg="1"/>
      <p:bldP spid="622607" grpId="0" animBg="1"/>
      <p:bldP spid="622608" grpId="0" animBg="1"/>
      <p:bldP spid="62260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2354" name="Rectangle 2"/>
          <p:cNvSpPr>
            <a:spLocks noGrp="1" noChangeArrowheads="1"/>
          </p:cNvSpPr>
          <p:nvPr>
            <p:ph type="ctrTitle"/>
          </p:nvPr>
        </p:nvSpPr>
        <p:spPr/>
        <p:txBody>
          <a:bodyPr/>
          <a:lstStyle/>
          <a:p>
            <a:pPr eaLnBrk="1" hangingPunct="1">
              <a:defRPr/>
            </a:pPr>
            <a:r>
              <a:rPr lang="en-US" sz="4600" b="1" smtClean="0">
                <a:effectLst>
                  <a:outerShdw blurRad="38100" dist="38100" dir="2700000" algn="tl">
                    <a:srgbClr val="C0C0C0"/>
                  </a:outerShdw>
                </a:effectLst>
              </a:rPr>
              <a:t>Review - Cardio</a:t>
            </a:r>
            <a:endParaRPr lang="en-US" sz="4600" b="1" smtClean="0"/>
          </a:p>
        </p:txBody>
      </p:sp>
      <p:sp>
        <p:nvSpPr>
          <p:cNvPr id="87043" name="Rectangle 3"/>
          <p:cNvSpPr>
            <a:spLocks noChangeArrowheads="1"/>
          </p:cNvSpPr>
          <p:nvPr/>
        </p:nvSpPr>
        <p:spPr bwMode="auto">
          <a:xfrm>
            <a:off x="3033713" y="6248400"/>
            <a:ext cx="3048000" cy="457200"/>
          </a:xfrm>
          <a:prstGeom prst="rect">
            <a:avLst/>
          </a:prstGeom>
          <a:noFill/>
          <a:ln w="9525">
            <a:noFill/>
            <a:miter lim="800000"/>
            <a:headEnd/>
            <a:tailEnd/>
          </a:ln>
        </p:spPr>
        <p:txBody>
          <a:bodyPr/>
          <a:lstStyle/>
          <a:p>
            <a:pPr eaLnBrk="1" hangingPunct="1"/>
            <a:r>
              <a:rPr lang="en-US" sz="1000" b="0"/>
              <a:t>For Official Use Only/Law Enforcement Sensitive</a:t>
            </a:r>
          </a:p>
          <a:p>
            <a:pPr eaLnBrk="1" hangingPunct="1"/>
            <a:endParaRPr lang="en-US" sz="1000" b="0"/>
          </a:p>
        </p:txBody>
      </p:sp>
      <p:sp>
        <p:nvSpPr>
          <p:cNvPr id="612358" name="Text Box 6"/>
          <p:cNvSpPr txBox="1">
            <a:spLocks noChangeArrowheads="1"/>
          </p:cNvSpPr>
          <p:nvPr/>
        </p:nvSpPr>
        <p:spPr bwMode="auto">
          <a:xfrm>
            <a:off x="1295400" y="3517900"/>
            <a:ext cx="6858000" cy="2197100"/>
          </a:xfrm>
          <a:prstGeom prst="rect">
            <a:avLst/>
          </a:prstGeom>
          <a:noFill/>
          <a:ln w="9525">
            <a:noFill/>
            <a:miter lim="800000"/>
            <a:headEnd/>
            <a:tailEnd/>
          </a:ln>
        </p:spPr>
        <p:txBody>
          <a:bodyPr>
            <a:spAutoFit/>
          </a:bodyPr>
          <a:lstStyle/>
          <a:p>
            <a:pPr algn="l">
              <a:spcBef>
                <a:spcPct val="50000"/>
              </a:spcBef>
              <a:buFontTx/>
              <a:buChar char="•"/>
            </a:pPr>
            <a:r>
              <a:rPr lang="en-US" sz="3600"/>
              <a:t>How many Cardio criteria?</a:t>
            </a:r>
          </a:p>
          <a:p>
            <a:pPr lvl="1" algn="l">
              <a:spcBef>
                <a:spcPct val="50000"/>
              </a:spcBef>
              <a:buFontTx/>
              <a:buChar char="•"/>
            </a:pPr>
            <a:r>
              <a:rPr lang="en-US" sz="3200" i="1"/>
              <a:t>Five</a:t>
            </a:r>
          </a:p>
          <a:p>
            <a:pPr algn="l">
              <a:spcBef>
                <a:spcPct val="50000"/>
              </a:spcBef>
              <a:buFontTx/>
              <a:buChar char="•"/>
            </a:pPr>
            <a:r>
              <a:rPr lang="en-US" sz="3600"/>
              <a:t>What are they?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p:cTn id="6" dur="500" fill="hold"/>
                                        <p:tgtEl>
                                          <p:spTgt spid="61235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12358">
                                            <p:txEl>
                                              <p:pRg st="0" end="0"/>
                                            </p:txEl>
                                          </p:spTgt>
                                        </p:tgtEl>
                                        <p:attrNameLst>
                                          <p:attrName>style.visibility</p:attrName>
                                        </p:attrNameLst>
                                      </p:cBhvr>
                                      <p:to>
                                        <p:strVal val="visible"/>
                                      </p:to>
                                    </p:set>
                                    <p:animEffect transition="in" filter="dissolve">
                                      <p:cBhvr>
                                        <p:cTn id="11" dur="500"/>
                                        <p:tgtEl>
                                          <p:spTgt spid="61235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12358">
                                            <p:txEl>
                                              <p:pRg st="1" end="1"/>
                                            </p:txEl>
                                          </p:spTgt>
                                        </p:tgtEl>
                                        <p:attrNameLst>
                                          <p:attrName>style.visibility</p:attrName>
                                        </p:attrNameLst>
                                      </p:cBhvr>
                                      <p:to>
                                        <p:strVal val="visible"/>
                                      </p:to>
                                    </p:set>
                                    <p:animEffect transition="in" filter="dissolve">
                                      <p:cBhvr>
                                        <p:cTn id="16" dur="500"/>
                                        <p:tgtEl>
                                          <p:spTgt spid="61235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12358">
                                            <p:txEl>
                                              <p:pRg st="2" end="2"/>
                                            </p:txEl>
                                          </p:spTgt>
                                        </p:tgtEl>
                                        <p:attrNameLst>
                                          <p:attrName>style.visibility</p:attrName>
                                        </p:attrNameLst>
                                      </p:cBhvr>
                                      <p:to>
                                        <p:strVal val="visible"/>
                                      </p:to>
                                    </p:set>
                                    <p:animEffect transition="in" filter="dissolve">
                                      <p:cBhvr>
                                        <p:cTn id="21" dur="500"/>
                                        <p:tgtEl>
                                          <p:spTgt spid="6123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4" grpId="0"/>
      <p:bldP spid="612358" grpId="0" build="allAtOnce"/>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88067" name="Slide Number Placeholder 5"/>
          <p:cNvSpPr>
            <a:spLocks noGrp="1"/>
          </p:cNvSpPr>
          <p:nvPr>
            <p:ph type="sldNum" sz="quarter" idx="12"/>
          </p:nvPr>
        </p:nvSpPr>
        <p:spPr>
          <a:noFill/>
        </p:spPr>
        <p:txBody>
          <a:bodyPr/>
          <a:lstStyle/>
          <a:p>
            <a:fld id="{1404FB53-1BE8-4C9C-9F8C-489833F8EFE3}" type="slidenum">
              <a:rPr lang="en-US" smtClean="0"/>
              <a:pPr/>
              <a:t>85</a:t>
            </a:fld>
            <a:endParaRPr lang="en-US" smtClean="0"/>
          </a:p>
        </p:txBody>
      </p:sp>
      <p:sp>
        <p:nvSpPr>
          <p:cNvPr id="224258" name="Rectangle 1026"/>
          <p:cNvSpPr>
            <a:spLocks noGrp="1" noChangeArrowheads="1"/>
          </p:cNvSpPr>
          <p:nvPr>
            <p:ph type="title"/>
          </p:nvPr>
        </p:nvSpPr>
        <p:spPr/>
        <p:txBody>
          <a:bodyPr/>
          <a:lstStyle/>
          <a:p>
            <a:pPr eaLnBrk="1" hangingPunct="1"/>
            <a:r>
              <a:rPr lang="en-US" b="1" smtClean="0"/>
              <a:t>Other CM Signature Considerations</a:t>
            </a:r>
          </a:p>
        </p:txBody>
      </p:sp>
      <p:sp>
        <p:nvSpPr>
          <p:cNvPr id="88069" name="Rectangle 1027"/>
          <p:cNvSpPr>
            <a:spLocks noGrp="1" noChangeArrowheads="1"/>
          </p:cNvSpPr>
          <p:nvPr>
            <p:ph type="body" idx="1"/>
          </p:nvPr>
        </p:nvSpPr>
        <p:spPr>
          <a:xfrm>
            <a:off x="949325" y="1981200"/>
            <a:ext cx="7508875" cy="4114800"/>
          </a:xfrm>
        </p:spPr>
        <p:txBody>
          <a:bodyPr/>
          <a:lstStyle/>
          <a:p>
            <a:pPr eaLnBrk="1" hangingPunct="1">
              <a:lnSpc>
                <a:spcPct val="130000"/>
              </a:lnSpc>
            </a:pPr>
            <a:r>
              <a:rPr lang="en-US" b="1" smtClean="0"/>
              <a:t>“Messy” test data containing erratic breathing, erratic EDA tracings, erratic “jumping” cardiograph tracings with a pulse rate over 100 BPM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22425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oter Placeholder 5"/>
          <p:cNvSpPr>
            <a:spLocks noGrp="1"/>
          </p:cNvSpPr>
          <p:nvPr>
            <p:ph type="ftr" sz="quarter" idx="11"/>
          </p:nvPr>
        </p:nvSpPr>
        <p:spPr>
          <a:noFill/>
        </p:spPr>
        <p:txBody>
          <a:bodyPr/>
          <a:lstStyle/>
          <a:p>
            <a:r>
              <a:rPr lang="en-US" smtClean="0"/>
              <a:t>For Official Use Only/Law Enforcement Sensitive</a:t>
            </a:r>
          </a:p>
        </p:txBody>
      </p:sp>
      <p:sp>
        <p:nvSpPr>
          <p:cNvPr id="89091" name="Slide Number Placeholder 6"/>
          <p:cNvSpPr>
            <a:spLocks noGrp="1"/>
          </p:cNvSpPr>
          <p:nvPr>
            <p:ph type="sldNum" sz="quarter" idx="12"/>
          </p:nvPr>
        </p:nvSpPr>
        <p:spPr>
          <a:noFill/>
        </p:spPr>
        <p:txBody>
          <a:bodyPr/>
          <a:lstStyle/>
          <a:p>
            <a:fld id="{8FD36706-2767-47AA-B1D8-2254D91B2587}" type="slidenum">
              <a:rPr lang="en-US" smtClean="0"/>
              <a:pPr/>
              <a:t>86</a:t>
            </a:fld>
            <a:endParaRPr lang="en-US" smtClean="0"/>
          </a:p>
        </p:txBody>
      </p:sp>
      <p:sp>
        <p:nvSpPr>
          <p:cNvPr id="89092" name="Rectangle 2"/>
          <p:cNvSpPr>
            <a:spLocks noGrp="1" noChangeArrowheads="1"/>
          </p:cNvSpPr>
          <p:nvPr>
            <p:ph type="title"/>
          </p:nvPr>
        </p:nvSpPr>
        <p:spPr/>
        <p:txBody>
          <a:bodyPr/>
          <a:lstStyle/>
          <a:p>
            <a:pPr eaLnBrk="1" hangingPunct="1"/>
            <a:r>
              <a:rPr lang="en-US" b="1" smtClean="0"/>
              <a:t>Other CM Signature Considerations</a:t>
            </a:r>
          </a:p>
        </p:txBody>
      </p:sp>
      <p:pic>
        <p:nvPicPr>
          <p:cNvPr id="89093" name="Picture 3" descr="Other2"/>
          <p:cNvPicPr>
            <a:picLocks noGrp="1" noChangeAspect="1" noChangeArrowheads="1"/>
          </p:cNvPicPr>
          <p:nvPr>
            <p:ph sz="half" idx="2"/>
          </p:nvPr>
        </p:nvPicPr>
        <p:blipFill>
          <a:blip r:embed="rId3" cstate="print"/>
          <a:srcRect r="2425" b="1604"/>
          <a:stretch>
            <a:fillRect/>
          </a:stretch>
        </p:blipFill>
        <p:spPr>
          <a:xfrm>
            <a:off x="2060575" y="1614488"/>
            <a:ext cx="4981575" cy="4618037"/>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oter Placeholder 5"/>
          <p:cNvSpPr>
            <a:spLocks noGrp="1"/>
          </p:cNvSpPr>
          <p:nvPr>
            <p:ph type="ftr" sz="quarter" idx="11"/>
          </p:nvPr>
        </p:nvSpPr>
        <p:spPr>
          <a:noFill/>
        </p:spPr>
        <p:txBody>
          <a:bodyPr/>
          <a:lstStyle/>
          <a:p>
            <a:r>
              <a:rPr lang="en-US" smtClean="0"/>
              <a:t>For Official Use Only/Law Enforcement Sensitive</a:t>
            </a:r>
          </a:p>
        </p:txBody>
      </p:sp>
      <p:sp>
        <p:nvSpPr>
          <p:cNvPr id="90115" name="Slide Number Placeholder 6"/>
          <p:cNvSpPr>
            <a:spLocks noGrp="1"/>
          </p:cNvSpPr>
          <p:nvPr>
            <p:ph type="sldNum" sz="quarter" idx="12"/>
          </p:nvPr>
        </p:nvSpPr>
        <p:spPr>
          <a:noFill/>
        </p:spPr>
        <p:txBody>
          <a:bodyPr/>
          <a:lstStyle/>
          <a:p>
            <a:fld id="{0977DB89-6EFB-49A4-AFCB-7872441204E6}" type="slidenum">
              <a:rPr lang="en-US" smtClean="0"/>
              <a:pPr/>
              <a:t>87</a:t>
            </a:fld>
            <a:endParaRPr lang="en-US" smtClean="0"/>
          </a:p>
        </p:txBody>
      </p:sp>
      <p:sp>
        <p:nvSpPr>
          <p:cNvPr id="90116" name="Rectangle 2"/>
          <p:cNvSpPr>
            <a:spLocks noGrp="1" noChangeArrowheads="1"/>
          </p:cNvSpPr>
          <p:nvPr>
            <p:ph type="title"/>
          </p:nvPr>
        </p:nvSpPr>
        <p:spPr/>
        <p:txBody>
          <a:bodyPr/>
          <a:lstStyle/>
          <a:p>
            <a:pPr eaLnBrk="1" hangingPunct="1"/>
            <a:r>
              <a:rPr lang="en-US" b="1" smtClean="0"/>
              <a:t>Other CM Signature Considerations</a:t>
            </a:r>
          </a:p>
        </p:txBody>
      </p:sp>
      <p:pic>
        <p:nvPicPr>
          <p:cNvPr id="90117" name="Picture 6"/>
          <p:cNvPicPr>
            <a:picLocks noChangeAspect="1" noChangeArrowheads="1"/>
          </p:cNvPicPr>
          <p:nvPr/>
        </p:nvPicPr>
        <p:blipFill>
          <a:blip r:embed="rId3" cstate="print"/>
          <a:srcRect l="626" t="14844" r="13126" b="12500"/>
          <a:stretch>
            <a:fillRect/>
          </a:stretch>
        </p:blipFill>
        <p:spPr bwMode="auto">
          <a:xfrm>
            <a:off x="1066800" y="1535113"/>
            <a:ext cx="7010400" cy="4724400"/>
          </a:xfrm>
          <a:prstGeom prst="rect">
            <a:avLst/>
          </a:prstGeom>
          <a:noFill/>
          <a:ln w="9525" algn="ctr">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oter Placeholder 5"/>
          <p:cNvSpPr>
            <a:spLocks noGrp="1"/>
          </p:cNvSpPr>
          <p:nvPr>
            <p:ph type="ftr" sz="quarter" idx="11"/>
          </p:nvPr>
        </p:nvSpPr>
        <p:spPr>
          <a:noFill/>
        </p:spPr>
        <p:txBody>
          <a:bodyPr/>
          <a:lstStyle/>
          <a:p>
            <a:r>
              <a:rPr lang="en-US" smtClean="0"/>
              <a:t>For Official Use Only/Law Enforcement Sensitive</a:t>
            </a:r>
          </a:p>
        </p:txBody>
      </p:sp>
      <p:sp>
        <p:nvSpPr>
          <p:cNvPr id="91139" name="Slide Number Placeholder 6"/>
          <p:cNvSpPr>
            <a:spLocks noGrp="1"/>
          </p:cNvSpPr>
          <p:nvPr>
            <p:ph type="sldNum" sz="quarter" idx="12"/>
          </p:nvPr>
        </p:nvSpPr>
        <p:spPr>
          <a:noFill/>
        </p:spPr>
        <p:txBody>
          <a:bodyPr/>
          <a:lstStyle/>
          <a:p>
            <a:fld id="{F6F51EB6-FC14-4317-B4FD-B294F051CE00}" type="slidenum">
              <a:rPr lang="en-US" smtClean="0"/>
              <a:pPr/>
              <a:t>88</a:t>
            </a:fld>
            <a:endParaRPr lang="en-US" smtClean="0"/>
          </a:p>
        </p:txBody>
      </p:sp>
      <p:sp>
        <p:nvSpPr>
          <p:cNvPr id="91140" name="Rectangle 2"/>
          <p:cNvSpPr>
            <a:spLocks noGrp="1" noChangeArrowheads="1"/>
          </p:cNvSpPr>
          <p:nvPr>
            <p:ph type="title"/>
          </p:nvPr>
        </p:nvSpPr>
        <p:spPr/>
        <p:txBody>
          <a:bodyPr/>
          <a:lstStyle/>
          <a:p>
            <a:pPr eaLnBrk="1" hangingPunct="1"/>
            <a:r>
              <a:rPr lang="en-US" b="1" smtClean="0"/>
              <a:t>Other CM Signature Considerations</a:t>
            </a:r>
          </a:p>
        </p:txBody>
      </p:sp>
      <p:pic>
        <p:nvPicPr>
          <p:cNvPr id="91141" name="Picture 3"/>
          <p:cNvPicPr>
            <a:picLocks noChangeAspect="1" noChangeArrowheads="1"/>
          </p:cNvPicPr>
          <p:nvPr/>
        </p:nvPicPr>
        <p:blipFill>
          <a:blip r:embed="rId3" cstate="print"/>
          <a:srcRect l="10498" t="10689" r="6674" b="9564"/>
          <a:stretch>
            <a:fillRect/>
          </a:stretch>
        </p:blipFill>
        <p:spPr bwMode="auto">
          <a:xfrm>
            <a:off x="1220788" y="1676400"/>
            <a:ext cx="6627812" cy="4484688"/>
          </a:xfrm>
          <a:prstGeom prst="rect">
            <a:avLst/>
          </a:prstGeom>
          <a:noFill/>
          <a:ln w="28575">
            <a:solidFill>
              <a:srgbClr val="C0C0C0"/>
            </a:solidFill>
            <a:miter lim="800000"/>
            <a:headEnd/>
            <a:tailEnd/>
          </a:ln>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5"/>
          <p:cNvSpPr>
            <a:spLocks noGrp="1"/>
          </p:cNvSpPr>
          <p:nvPr>
            <p:ph type="ftr" sz="quarter" idx="11"/>
          </p:nvPr>
        </p:nvSpPr>
        <p:spPr>
          <a:noFill/>
        </p:spPr>
        <p:txBody>
          <a:bodyPr/>
          <a:lstStyle/>
          <a:p>
            <a:r>
              <a:rPr lang="en-US" smtClean="0"/>
              <a:t>For Official Use Only/Law Enforcement Sensitive</a:t>
            </a:r>
          </a:p>
        </p:txBody>
      </p:sp>
      <p:sp>
        <p:nvSpPr>
          <p:cNvPr id="92163" name="Slide Number Placeholder 6"/>
          <p:cNvSpPr>
            <a:spLocks noGrp="1"/>
          </p:cNvSpPr>
          <p:nvPr>
            <p:ph type="sldNum" sz="quarter" idx="12"/>
          </p:nvPr>
        </p:nvSpPr>
        <p:spPr>
          <a:noFill/>
        </p:spPr>
        <p:txBody>
          <a:bodyPr/>
          <a:lstStyle/>
          <a:p>
            <a:fld id="{85ABB615-F60D-411E-97A3-CBBD13FC2597}" type="slidenum">
              <a:rPr lang="en-US" smtClean="0"/>
              <a:pPr/>
              <a:t>89</a:t>
            </a:fld>
            <a:endParaRPr lang="en-US" smtClean="0"/>
          </a:p>
        </p:txBody>
      </p:sp>
      <p:sp>
        <p:nvSpPr>
          <p:cNvPr id="92164" name="Rectangle 2"/>
          <p:cNvSpPr>
            <a:spLocks noGrp="1" noChangeArrowheads="1"/>
          </p:cNvSpPr>
          <p:nvPr>
            <p:ph type="title"/>
          </p:nvPr>
        </p:nvSpPr>
        <p:spPr/>
        <p:txBody>
          <a:bodyPr/>
          <a:lstStyle/>
          <a:p>
            <a:pPr eaLnBrk="1" hangingPunct="1"/>
            <a:r>
              <a:rPr lang="en-US" b="1" smtClean="0"/>
              <a:t>Other CM Signature Considerations</a:t>
            </a:r>
          </a:p>
        </p:txBody>
      </p:sp>
      <p:pic>
        <p:nvPicPr>
          <p:cNvPr id="92165" name="Picture 5"/>
          <p:cNvPicPr>
            <a:picLocks noChangeAspect="1" noChangeArrowheads="1"/>
          </p:cNvPicPr>
          <p:nvPr/>
        </p:nvPicPr>
        <p:blipFill>
          <a:blip r:embed="rId3" cstate="print"/>
          <a:srcRect l="10649" t="16408" r="14398" b="12471"/>
          <a:stretch>
            <a:fillRect/>
          </a:stretch>
        </p:blipFill>
        <p:spPr bwMode="auto">
          <a:xfrm>
            <a:off x="1603375" y="1717675"/>
            <a:ext cx="5940425" cy="4510088"/>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p:spPr>
        <p:txBody>
          <a:bodyPr/>
          <a:lstStyle/>
          <a:p>
            <a:r>
              <a:rPr lang="en-US" smtClean="0"/>
              <a:t>For Official Use Only/Law Enforcement Sensitive</a:t>
            </a:r>
          </a:p>
          <a:p>
            <a:endParaRPr lang="en-US" smtClean="0"/>
          </a:p>
        </p:txBody>
      </p:sp>
      <p:sp>
        <p:nvSpPr>
          <p:cNvPr id="13315" name="Slide Number Placeholder 5"/>
          <p:cNvSpPr>
            <a:spLocks noGrp="1"/>
          </p:cNvSpPr>
          <p:nvPr>
            <p:ph type="sldNum" sz="quarter" idx="12"/>
          </p:nvPr>
        </p:nvSpPr>
        <p:spPr>
          <a:noFill/>
        </p:spPr>
        <p:txBody>
          <a:bodyPr/>
          <a:lstStyle/>
          <a:p>
            <a:fld id="{D807E66E-BBAC-4BA0-A1C0-B0B9DC2DF3AE}" type="slidenum">
              <a:rPr lang="en-US" smtClean="0"/>
              <a:pPr/>
              <a:t>9</a:t>
            </a:fld>
            <a:endParaRPr lang="en-US" smtClean="0"/>
          </a:p>
        </p:txBody>
      </p:sp>
      <p:sp>
        <p:nvSpPr>
          <p:cNvPr id="13316" name="Rectangle 2"/>
          <p:cNvSpPr>
            <a:spLocks noGrp="1" noChangeArrowheads="1"/>
          </p:cNvSpPr>
          <p:nvPr>
            <p:ph type="title"/>
          </p:nvPr>
        </p:nvSpPr>
        <p:spPr/>
        <p:txBody>
          <a:bodyPr/>
          <a:lstStyle/>
          <a:p>
            <a:pPr eaLnBrk="1" hangingPunct="1"/>
            <a:r>
              <a:rPr lang="en-US" b="1" smtClean="0"/>
              <a:t>False Apnea</a:t>
            </a:r>
          </a:p>
        </p:txBody>
      </p:sp>
      <p:sp>
        <p:nvSpPr>
          <p:cNvPr id="13317" name="Rectangle 3"/>
          <p:cNvSpPr>
            <a:spLocks noGrp="1" noChangeArrowheads="1"/>
          </p:cNvSpPr>
          <p:nvPr>
            <p:ph type="body" idx="1"/>
          </p:nvPr>
        </p:nvSpPr>
        <p:spPr>
          <a:xfrm>
            <a:off x="381000" y="1981200"/>
            <a:ext cx="8229600" cy="4191000"/>
          </a:xfrm>
        </p:spPr>
        <p:txBody>
          <a:bodyPr/>
          <a:lstStyle/>
          <a:p>
            <a:pPr eaLnBrk="1" hangingPunct="1">
              <a:lnSpc>
                <a:spcPct val="90000"/>
              </a:lnSpc>
            </a:pPr>
            <a:r>
              <a:rPr lang="en-US" sz="3400" b="1" i="1" smtClean="0"/>
              <a:t>True apnea</a:t>
            </a:r>
            <a:r>
              <a:rPr lang="en-US" sz="3400" smtClean="0"/>
              <a:t> (blocking) is rare and occurs more often at RQs than at CQs.</a:t>
            </a:r>
          </a:p>
          <a:p>
            <a:pPr eaLnBrk="1" hangingPunct="1">
              <a:lnSpc>
                <a:spcPct val="90000"/>
              </a:lnSpc>
            </a:pPr>
            <a:r>
              <a:rPr lang="en-US" sz="3400" smtClean="0"/>
              <a:t>High frequency of blocking at CQs may indicate CM activity.</a:t>
            </a:r>
          </a:p>
          <a:p>
            <a:pPr eaLnBrk="1" hangingPunct="1">
              <a:lnSpc>
                <a:spcPct val="90000"/>
              </a:lnSpc>
            </a:pPr>
            <a:r>
              <a:rPr lang="en-US" sz="3400" b="1" i="1" smtClean="0"/>
              <a:t>False apnea</a:t>
            </a:r>
            <a:r>
              <a:rPr lang="en-US" sz="3400" smtClean="0"/>
              <a:t> (holding) occurs at other than the bottom of the tracing.</a:t>
            </a:r>
          </a:p>
          <a:p>
            <a:pPr eaLnBrk="1" hangingPunct="1">
              <a:lnSpc>
                <a:spcPct val="90000"/>
              </a:lnSpc>
            </a:pPr>
            <a:r>
              <a:rPr lang="en-US" sz="3400" smtClean="0"/>
              <a:t>False apnea often has immediate recovery.</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oter Placeholder 4"/>
          <p:cNvSpPr>
            <a:spLocks noGrp="1"/>
          </p:cNvSpPr>
          <p:nvPr>
            <p:ph type="ftr" sz="quarter" idx="11"/>
          </p:nvPr>
        </p:nvSpPr>
        <p:spPr>
          <a:noFill/>
        </p:spPr>
        <p:txBody>
          <a:bodyPr/>
          <a:lstStyle/>
          <a:p>
            <a:r>
              <a:rPr lang="en-US" smtClean="0"/>
              <a:t>For Official Use Only/Law Enforcement Sensitive</a:t>
            </a:r>
          </a:p>
        </p:txBody>
      </p:sp>
      <p:sp>
        <p:nvSpPr>
          <p:cNvPr id="93187" name="Slide Number Placeholder 5"/>
          <p:cNvSpPr>
            <a:spLocks noGrp="1"/>
          </p:cNvSpPr>
          <p:nvPr>
            <p:ph type="sldNum" sz="quarter" idx="12"/>
          </p:nvPr>
        </p:nvSpPr>
        <p:spPr>
          <a:noFill/>
        </p:spPr>
        <p:txBody>
          <a:bodyPr/>
          <a:lstStyle/>
          <a:p>
            <a:fld id="{50EE410F-A926-419A-B1F5-E8F7A4454DB9}" type="slidenum">
              <a:rPr lang="en-US" smtClean="0"/>
              <a:pPr/>
              <a:t>90</a:t>
            </a:fld>
            <a:endParaRPr lang="en-US" smtClean="0"/>
          </a:p>
        </p:txBody>
      </p:sp>
      <p:sp>
        <p:nvSpPr>
          <p:cNvPr id="93188" name="Rectangle 2"/>
          <p:cNvSpPr>
            <a:spLocks noGrp="1" noChangeArrowheads="1"/>
          </p:cNvSpPr>
          <p:nvPr>
            <p:ph type="title"/>
          </p:nvPr>
        </p:nvSpPr>
        <p:spPr/>
        <p:txBody>
          <a:bodyPr/>
          <a:lstStyle/>
          <a:p>
            <a:pPr eaLnBrk="1" hangingPunct="1"/>
            <a:r>
              <a:rPr lang="en-US" b="1" smtClean="0"/>
              <a:t>Cookie-Cutter Responses</a:t>
            </a:r>
          </a:p>
        </p:txBody>
      </p:sp>
      <p:sp>
        <p:nvSpPr>
          <p:cNvPr id="93189" name="Rectangle 3"/>
          <p:cNvSpPr>
            <a:spLocks noGrp="1" noChangeArrowheads="1"/>
          </p:cNvSpPr>
          <p:nvPr>
            <p:ph type="body" idx="1"/>
          </p:nvPr>
        </p:nvSpPr>
        <p:spPr>
          <a:xfrm>
            <a:off x="949325" y="2209800"/>
            <a:ext cx="7661275" cy="2286000"/>
          </a:xfrm>
        </p:spPr>
        <p:txBody>
          <a:bodyPr/>
          <a:lstStyle/>
          <a:p>
            <a:pPr eaLnBrk="1" hangingPunct="1">
              <a:lnSpc>
                <a:spcPct val="120000"/>
              </a:lnSpc>
            </a:pPr>
            <a:r>
              <a:rPr lang="en-US" b="1" smtClean="0"/>
              <a:t>Lack of variability</a:t>
            </a:r>
          </a:p>
          <a:p>
            <a:pPr eaLnBrk="1" hangingPunct="1">
              <a:lnSpc>
                <a:spcPct val="120000"/>
              </a:lnSpc>
            </a:pPr>
            <a:r>
              <a:rPr lang="en-US" b="1" smtClean="0"/>
              <a:t>Can occur in any channel, or combinations of channels</a:t>
            </a:r>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4"/>
          <p:cNvSpPr>
            <a:spLocks noGrp="1"/>
          </p:cNvSpPr>
          <p:nvPr>
            <p:ph type="ftr" sz="quarter" idx="11"/>
          </p:nvPr>
        </p:nvSpPr>
        <p:spPr>
          <a:noFill/>
        </p:spPr>
        <p:txBody>
          <a:bodyPr/>
          <a:lstStyle/>
          <a:p>
            <a:r>
              <a:rPr lang="en-US" smtClean="0"/>
              <a:t>For Official Use Only/Law Enforcement Sensitive</a:t>
            </a:r>
          </a:p>
        </p:txBody>
      </p:sp>
      <p:sp>
        <p:nvSpPr>
          <p:cNvPr id="94211" name="Slide Number Placeholder 5"/>
          <p:cNvSpPr>
            <a:spLocks noGrp="1"/>
          </p:cNvSpPr>
          <p:nvPr>
            <p:ph type="sldNum" sz="quarter" idx="12"/>
          </p:nvPr>
        </p:nvSpPr>
        <p:spPr>
          <a:noFill/>
        </p:spPr>
        <p:txBody>
          <a:bodyPr/>
          <a:lstStyle/>
          <a:p>
            <a:fld id="{D5931C22-ABA5-4A44-A4D9-F96B7FA91286}" type="slidenum">
              <a:rPr lang="en-US" smtClean="0"/>
              <a:pPr/>
              <a:t>91</a:t>
            </a:fld>
            <a:endParaRPr lang="en-US" smtClean="0"/>
          </a:p>
        </p:txBody>
      </p:sp>
      <p:sp>
        <p:nvSpPr>
          <p:cNvPr id="94212" name="Rectangle 2"/>
          <p:cNvSpPr>
            <a:spLocks noGrp="1" noChangeArrowheads="1"/>
          </p:cNvSpPr>
          <p:nvPr>
            <p:ph type="title"/>
          </p:nvPr>
        </p:nvSpPr>
        <p:spPr/>
        <p:txBody>
          <a:bodyPr/>
          <a:lstStyle/>
          <a:p>
            <a:pPr eaLnBrk="1" hangingPunct="1"/>
            <a:r>
              <a:rPr lang="en-US" b="1" smtClean="0"/>
              <a:t>Cookie-Cutter Responses</a:t>
            </a:r>
          </a:p>
        </p:txBody>
      </p:sp>
      <p:pic>
        <p:nvPicPr>
          <p:cNvPr id="94213" name="Picture 3" descr="Cutter1"/>
          <p:cNvPicPr>
            <a:picLocks noGrp="1" noChangeAspect="1" noChangeArrowheads="1"/>
          </p:cNvPicPr>
          <p:nvPr>
            <p:ph idx="1"/>
          </p:nvPr>
        </p:nvPicPr>
        <p:blipFill>
          <a:blip r:embed="rId3" cstate="print"/>
          <a:srcRect r="1863" b="1613"/>
          <a:stretch>
            <a:fillRect/>
          </a:stretch>
        </p:blipFill>
        <p:spPr>
          <a:xfrm>
            <a:off x="641350" y="1597025"/>
            <a:ext cx="7851775" cy="4648200"/>
          </a:xfrm>
          <a:noFill/>
          <a:ln>
            <a:solidFill>
              <a:schemeClr val="tx1"/>
            </a:solidFill>
          </a:ln>
        </p:spPr>
      </p:pic>
      <p:grpSp>
        <p:nvGrpSpPr>
          <p:cNvPr id="2" name="Group 4"/>
          <p:cNvGrpSpPr>
            <a:grpSpLocks/>
          </p:cNvGrpSpPr>
          <p:nvPr/>
        </p:nvGrpSpPr>
        <p:grpSpPr bwMode="auto">
          <a:xfrm>
            <a:off x="990600" y="1752600"/>
            <a:ext cx="6400800" cy="2286000"/>
            <a:chOff x="576" y="1104"/>
            <a:chExt cx="4032" cy="1440"/>
          </a:xfrm>
        </p:grpSpPr>
        <p:sp>
          <p:nvSpPr>
            <p:cNvPr id="94221" name="Oval 5"/>
            <p:cNvSpPr>
              <a:spLocks noChangeArrowheads="1"/>
            </p:cNvSpPr>
            <p:nvPr/>
          </p:nvSpPr>
          <p:spPr bwMode="auto">
            <a:xfrm>
              <a:off x="576" y="1104"/>
              <a:ext cx="1248" cy="1440"/>
            </a:xfrm>
            <a:prstGeom prst="ellipse">
              <a:avLst/>
            </a:prstGeom>
            <a:noFill/>
            <a:ln w="25400">
              <a:solidFill>
                <a:schemeClr val="accent1"/>
              </a:solidFill>
              <a:round/>
              <a:headEnd/>
              <a:tailEnd/>
            </a:ln>
          </p:spPr>
          <p:txBody>
            <a:bodyPr wrap="none" anchor="ctr"/>
            <a:lstStyle/>
            <a:p>
              <a:endParaRPr lang="en-US"/>
            </a:p>
          </p:txBody>
        </p:sp>
        <p:sp>
          <p:nvSpPr>
            <p:cNvPr id="94222" name="Oval 6"/>
            <p:cNvSpPr>
              <a:spLocks noChangeArrowheads="1"/>
            </p:cNvSpPr>
            <p:nvPr/>
          </p:nvSpPr>
          <p:spPr bwMode="auto">
            <a:xfrm>
              <a:off x="3456" y="1296"/>
              <a:ext cx="1152" cy="1248"/>
            </a:xfrm>
            <a:prstGeom prst="ellipse">
              <a:avLst/>
            </a:prstGeom>
            <a:noFill/>
            <a:ln w="25400">
              <a:solidFill>
                <a:schemeClr val="accent1"/>
              </a:solidFill>
              <a:round/>
              <a:headEnd/>
              <a:tailEnd/>
            </a:ln>
          </p:spPr>
          <p:txBody>
            <a:bodyPr wrap="none" anchor="ctr"/>
            <a:lstStyle/>
            <a:p>
              <a:endParaRPr lang="en-US"/>
            </a:p>
          </p:txBody>
        </p:sp>
      </p:grpSp>
      <p:grpSp>
        <p:nvGrpSpPr>
          <p:cNvPr id="3" name="Group 7"/>
          <p:cNvGrpSpPr>
            <a:grpSpLocks/>
          </p:cNvGrpSpPr>
          <p:nvPr/>
        </p:nvGrpSpPr>
        <p:grpSpPr bwMode="auto">
          <a:xfrm>
            <a:off x="1143000" y="4038600"/>
            <a:ext cx="5715000" cy="838200"/>
            <a:chOff x="576" y="2592"/>
            <a:chExt cx="3600" cy="528"/>
          </a:xfrm>
        </p:grpSpPr>
        <p:sp>
          <p:nvSpPr>
            <p:cNvPr id="94219" name="Oval 8"/>
            <p:cNvSpPr>
              <a:spLocks noChangeArrowheads="1"/>
            </p:cNvSpPr>
            <p:nvPr/>
          </p:nvSpPr>
          <p:spPr bwMode="auto">
            <a:xfrm>
              <a:off x="576" y="2592"/>
              <a:ext cx="528" cy="528"/>
            </a:xfrm>
            <a:prstGeom prst="ellipse">
              <a:avLst/>
            </a:prstGeom>
            <a:noFill/>
            <a:ln w="25400">
              <a:solidFill>
                <a:srgbClr val="FF6600"/>
              </a:solidFill>
              <a:round/>
              <a:headEnd/>
              <a:tailEnd/>
            </a:ln>
          </p:spPr>
          <p:txBody>
            <a:bodyPr wrap="none" anchor="ctr"/>
            <a:lstStyle/>
            <a:p>
              <a:endParaRPr lang="en-US"/>
            </a:p>
          </p:txBody>
        </p:sp>
        <p:sp>
          <p:nvSpPr>
            <p:cNvPr id="94220" name="Oval 9"/>
            <p:cNvSpPr>
              <a:spLocks noChangeArrowheads="1"/>
            </p:cNvSpPr>
            <p:nvPr/>
          </p:nvSpPr>
          <p:spPr bwMode="auto">
            <a:xfrm>
              <a:off x="3648" y="2592"/>
              <a:ext cx="528" cy="528"/>
            </a:xfrm>
            <a:prstGeom prst="ellipse">
              <a:avLst/>
            </a:prstGeom>
            <a:noFill/>
            <a:ln w="25400">
              <a:solidFill>
                <a:srgbClr val="FF6600"/>
              </a:solidFill>
              <a:round/>
              <a:headEnd/>
              <a:tailEnd/>
            </a:ln>
          </p:spPr>
          <p:txBody>
            <a:bodyPr wrap="none" anchor="ctr"/>
            <a:lstStyle/>
            <a:p>
              <a:endParaRPr lang="en-US"/>
            </a:p>
          </p:txBody>
        </p:sp>
      </p:grpSp>
      <p:grpSp>
        <p:nvGrpSpPr>
          <p:cNvPr id="4" name="Group 10"/>
          <p:cNvGrpSpPr>
            <a:grpSpLocks/>
          </p:cNvGrpSpPr>
          <p:nvPr/>
        </p:nvGrpSpPr>
        <p:grpSpPr bwMode="auto">
          <a:xfrm>
            <a:off x="1219200" y="4953000"/>
            <a:ext cx="5257800" cy="762000"/>
            <a:chOff x="720" y="3168"/>
            <a:chExt cx="3312" cy="480"/>
          </a:xfrm>
        </p:grpSpPr>
        <p:sp>
          <p:nvSpPr>
            <p:cNvPr id="94217" name="AutoShape 11"/>
            <p:cNvSpPr>
              <a:spLocks noChangeArrowheads="1"/>
            </p:cNvSpPr>
            <p:nvPr/>
          </p:nvSpPr>
          <p:spPr bwMode="auto">
            <a:xfrm>
              <a:off x="720" y="3312"/>
              <a:ext cx="240" cy="336"/>
            </a:xfrm>
            <a:prstGeom prst="upArrow">
              <a:avLst>
                <a:gd name="adj1" fmla="val 50000"/>
                <a:gd name="adj2" fmla="val 35000"/>
              </a:avLst>
            </a:prstGeom>
            <a:solidFill>
              <a:schemeClr val="accent1"/>
            </a:solidFill>
            <a:ln w="9525">
              <a:solidFill>
                <a:schemeClr val="tx1"/>
              </a:solidFill>
              <a:miter lim="800000"/>
              <a:headEnd/>
              <a:tailEnd/>
            </a:ln>
          </p:spPr>
          <p:txBody>
            <a:bodyPr wrap="none" anchor="ctr"/>
            <a:lstStyle/>
            <a:p>
              <a:endParaRPr lang="en-US"/>
            </a:p>
          </p:txBody>
        </p:sp>
        <p:sp>
          <p:nvSpPr>
            <p:cNvPr id="94218" name="AutoShape 12"/>
            <p:cNvSpPr>
              <a:spLocks noChangeArrowheads="1"/>
            </p:cNvSpPr>
            <p:nvPr/>
          </p:nvSpPr>
          <p:spPr bwMode="auto">
            <a:xfrm>
              <a:off x="3792" y="3168"/>
              <a:ext cx="240" cy="336"/>
            </a:xfrm>
            <a:prstGeom prst="upArrow">
              <a:avLst>
                <a:gd name="adj1" fmla="val 50000"/>
                <a:gd name="adj2" fmla="val 35000"/>
              </a:avLst>
            </a:pr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4"/>
          <p:cNvSpPr>
            <a:spLocks noGrp="1"/>
          </p:cNvSpPr>
          <p:nvPr>
            <p:ph type="ftr" sz="quarter" idx="11"/>
          </p:nvPr>
        </p:nvSpPr>
        <p:spPr>
          <a:noFill/>
        </p:spPr>
        <p:txBody>
          <a:bodyPr/>
          <a:lstStyle/>
          <a:p>
            <a:r>
              <a:rPr lang="en-US" smtClean="0"/>
              <a:t>For Official Use Only/Law Enforcement Sensitive</a:t>
            </a:r>
          </a:p>
        </p:txBody>
      </p:sp>
      <p:sp>
        <p:nvSpPr>
          <p:cNvPr id="95235" name="Slide Number Placeholder 5"/>
          <p:cNvSpPr>
            <a:spLocks noGrp="1"/>
          </p:cNvSpPr>
          <p:nvPr>
            <p:ph type="sldNum" sz="quarter" idx="12"/>
          </p:nvPr>
        </p:nvSpPr>
        <p:spPr>
          <a:noFill/>
        </p:spPr>
        <p:txBody>
          <a:bodyPr/>
          <a:lstStyle/>
          <a:p>
            <a:fld id="{53E868FB-9D03-4A05-87D9-4D71EADFA029}" type="slidenum">
              <a:rPr lang="en-US" smtClean="0"/>
              <a:pPr/>
              <a:t>92</a:t>
            </a:fld>
            <a:endParaRPr lang="en-US" smtClean="0"/>
          </a:p>
        </p:txBody>
      </p:sp>
      <p:sp>
        <p:nvSpPr>
          <p:cNvPr id="95236" name="Rectangle 2"/>
          <p:cNvSpPr>
            <a:spLocks noGrp="1" noChangeArrowheads="1"/>
          </p:cNvSpPr>
          <p:nvPr>
            <p:ph type="title"/>
          </p:nvPr>
        </p:nvSpPr>
        <p:spPr/>
        <p:txBody>
          <a:bodyPr/>
          <a:lstStyle/>
          <a:p>
            <a:pPr eaLnBrk="1" hangingPunct="1"/>
            <a:r>
              <a:rPr lang="en-US" b="1" smtClean="0"/>
              <a:t>Cookie-Cutter Responses</a:t>
            </a:r>
          </a:p>
        </p:txBody>
      </p:sp>
      <p:pic>
        <p:nvPicPr>
          <p:cNvPr id="95237" name="Picture 3" descr="Cutter2"/>
          <p:cNvPicPr>
            <a:picLocks noGrp="1" noChangeAspect="1" noChangeArrowheads="1"/>
          </p:cNvPicPr>
          <p:nvPr>
            <p:ph idx="1"/>
          </p:nvPr>
        </p:nvPicPr>
        <p:blipFill>
          <a:blip r:embed="rId3" cstate="print"/>
          <a:srcRect l="935" t="6685" r="6389" b="4012"/>
          <a:stretch>
            <a:fillRect/>
          </a:stretch>
        </p:blipFill>
        <p:spPr>
          <a:xfrm>
            <a:off x="322263" y="1682750"/>
            <a:ext cx="8459787" cy="4562475"/>
          </a:xfrm>
          <a:noFill/>
          <a:ln>
            <a:solidFill>
              <a:schemeClr val="tx1"/>
            </a:solidFill>
          </a:ln>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oter Placeholder 4"/>
          <p:cNvSpPr>
            <a:spLocks noGrp="1"/>
          </p:cNvSpPr>
          <p:nvPr>
            <p:ph type="ftr" sz="quarter" idx="11"/>
          </p:nvPr>
        </p:nvSpPr>
        <p:spPr>
          <a:noFill/>
        </p:spPr>
        <p:txBody>
          <a:bodyPr/>
          <a:lstStyle/>
          <a:p>
            <a:r>
              <a:rPr lang="en-US" smtClean="0"/>
              <a:t>For Official Use Only/Law Enforcement Sensitive</a:t>
            </a:r>
          </a:p>
        </p:txBody>
      </p:sp>
      <p:sp>
        <p:nvSpPr>
          <p:cNvPr id="96259" name="Slide Number Placeholder 5"/>
          <p:cNvSpPr>
            <a:spLocks noGrp="1"/>
          </p:cNvSpPr>
          <p:nvPr>
            <p:ph type="sldNum" sz="quarter" idx="12"/>
          </p:nvPr>
        </p:nvSpPr>
        <p:spPr>
          <a:noFill/>
        </p:spPr>
        <p:txBody>
          <a:bodyPr/>
          <a:lstStyle/>
          <a:p>
            <a:fld id="{B8B23611-8BFF-48E8-9FA0-2EA0CDBE5C8D}" type="slidenum">
              <a:rPr lang="en-US" smtClean="0"/>
              <a:pPr/>
              <a:t>93</a:t>
            </a:fld>
            <a:endParaRPr lang="en-US" smtClean="0"/>
          </a:p>
        </p:txBody>
      </p:sp>
      <p:sp>
        <p:nvSpPr>
          <p:cNvPr id="96260" name="Rectangle 2"/>
          <p:cNvSpPr>
            <a:spLocks noGrp="1" noChangeArrowheads="1"/>
          </p:cNvSpPr>
          <p:nvPr>
            <p:ph type="title"/>
          </p:nvPr>
        </p:nvSpPr>
        <p:spPr/>
        <p:txBody>
          <a:bodyPr/>
          <a:lstStyle/>
          <a:p>
            <a:pPr eaLnBrk="1" hangingPunct="1"/>
            <a:r>
              <a:rPr lang="en-US" b="1" smtClean="0"/>
              <a:t>Cookie-Cutter Responses</a:t>
            </a:r>
          </a:p>
        </p:txBody>
      </p:sp>
      <p:pic>
        <p:nvPicPr>
          <p:cNvPr id="96261" name="Picture 5"/>
          <p:cNvPicPr>
            <a:picLocks noChangeAspect="1" noChangeArrowheads="1"/>
          </p:cNvPicPr>
          <p:nvPr/>
        </p:nvPicPr>
        <p:blipFill>
          <a:blip r:embed="rId3" cstate="print"/>
          <a:srcRect l="6224" t="39099" r="8099" b="12471"/>
          <a:stretch>
            <a:fillRect/>
          </a:stretch>
        </p:blipFill>
        <p:spPr bwMode="auto">
          <a:xfrm>
            <a:off x="225425" y="1905000"/>
            <a:ext cx="8693150" cy="3929063"/>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4"/>
          <p:cNvSpPr>
            <a:spLocks noGrp="1"/>
          </p:cNvSpPr>
          <p:nvPr>
            <p:ph type="ftr" sz="quarter" idx="11"/>
          </p:nvPr>
        </p:nvSpPr>
        <p:spPr>
          <a:noFill/>
        </p:spPr>
        <p:txBody>
          <a:bodyPr/>
          <a:lstStyle/>
          <a:p>
            <a:r>
              <a:rPr lang="en-US" smtClean="0"/>
              <a:t>For Official Use Only/Law Enforcement Sensitive</a:t>
            </a:r>
          </a:p>
        </p:txBody>
      </p:sp>
      <p:sp>
        <p:nvSpPr>
          <p:cNvPr id="97283" name="Slide Number Placeholder 5"/>
          <p:cNvSpPr>
            <a:spLocks noGrp="1"/>
          </p:cNvSpPr>
          <p:nvPr>
            <p:ph type="sldNum" sz="quarter" idx="12"/>
          </p:nvPr>
        </p:nvSpPr>
        <p:spPr>
          <a:noFill/>
        </p:spPr>
        <p:txBody>
          <a:bodyPr/>
          <a:lstStyle/>
          <a:p>
            <a:fld id="{24986958-0BFA-4D85-AA9D-4FA47CCFE025}" type="slidenum">
              <a:rPr lang="en-US" smtClean="0"/>
              <a:pPr/>
              <a:t>94</a:t>
            </a:fld>
            <a:endParaRPr lang="en-US" smtClean="0"/>
          </a:p>
        </p:txBody>
      </p:sp>
      <p:sp>
        <p:nvSpPr>
          <p:cNvPr id="97284" name="Rectangle 2"/>
          <p:cNvSpPr>
            <a:spLocks noGrp="1" noChangeArrowheads="1"/>
          </p:cNvSpPr>
          <p:nvPr>
            <p:ph type="title"/>
          </p:nvPr>
        </p:nvSpPr>
        <p:spPr/>
        <p:txBody>
          <a:bodyPr/>
          <a:lstStyle/>
          <a:p>
            <a:pPr eaLnBrk="1" hangingPunct="1"/>
            <a:r>
              <a:rPr lang="en-US" b="1" smtClean="0"/>
              <a:t>Cookie-Cutter Responses</a:t>
            </a:r>
          </a:p>
        </p:txBody>
      </p:sp>
      <p:pic>
        <p:nvPicPr>
          <p:cNvPr id="97285" name="Picture 3" descr="CutterM4"/>
          <p:cNvPicPr>
            <a:picLocks noChangeAspect="1" noChangeArrowheads="1"/>
          </p:cNvPicPr>
          <p:nvPr/>
        </p:nvPicPr>
        <p:blipFill>
          <a:blip r:embed="rId3" cstate="print"/>
          <a:srcRect l="903" r="1807" b="6964"/>
          <a:stretch>
            <a:fillRect/>
          </a:stretch>
        </p:blipFill>
        <p:spPr bwMode="auto">
          <a:xfrm>
            <a:off x="381000" y="1752600"/>
            <a:ext cx="8229600" cy="4111625"/>
          </a:xfrm>
          <a:prstGeom prst="rect">
            <a:avLst/>
          </a:prstGeom>
          <a:noFill/>
          <a:ln w="9525">
            <a:solidFill>
              <a:schemeClr val="tx1"/>
            </a:solidFill>
            <a:miter lim="800000"/>
            <a:headEnd/>
            <a:tailEnd/>
          </a:ln>
        </p:spPr>
      </p:pic>
      <p:sp>
        <p:nvSpPr>
          <p:cNvPr id="97286" name="Line 4"/>
          <p:cNvSpPr>
            <a:spLocks noChangeShapeType="1"/>
          </p:cNvSpPr>
          <p:nvPr/>
        </p:nvSpPr>
        <p:spPr bwMode="auto">
          <a:xfrm flipV="1">
            <a:off x="6477000" y="5410200"/>
            <a:ext cx="1143000" cy="457200"/>
          </a:xfrm>
          <a:prstGeom prst="line">
            <a:avLst/>
          </a:prstGeom>
          <a:noFill/>
          <a:ln w="25400">
            <a:solidFill>
              <a:schemeClr val="accent1"/>
            </a:solidFill>
            <a:round/>
            <a:headEnd/>
            <a:tailEnd type="triangle" w="med" len="med"/>
          </a:ln>
        </p:spPr>
        <p:txBody>
          <a:bodyPr/>
          <a:lstStyle/>
          <a:p>
            <a:endParaRPr lang="en-US"/>
          </a:p>
        </p:txBody>
      </p:sp>
      <p:sp>
        <p:nvSpPr>
          <p:cNvPr id="97287" name="Line 5"/>
          <p:cNvSpPr>
            <a:spLocks noChangeShapeType="1"/>
          </p:cNvSpPr>
          <p:nvPr/>
        </p:nvSpPr>
        <p:spPr bwMode="auto">
          <a:xfrm flipV="1">
            <a:off x="1371600" y="5410200"/>
            <a:ext cx="1143000" cy="457200"/>
          </a:xfrm>
          <a:prstGeom prst="line">
            <a:avLst/>
          </a:prstGeom>
          <a:noFill/>
          <a:ln w="25400">
            <a:solidFill>
              <a:schemeClr val="accent1"/>
            </a:solidFill>
            <a:round/>
            <a:headEnd/>
            <a:tailEnd type="triangle" w="med" len="med"/>
          </a:ln>
        </p:spPr>
        <p:txBody>
          <a:bodyPr/>
          <a:lstStyle/>
          <a:p>
            <a:endParaRPr lang="en-US"/>
          </a:p>
        </p:txBody>
      </p:sp>
      <p:sp>
        <p:nvSpPr>
          <p:cNvPr id="97288" name="Line 6"/>
          <p:cNvSpPr>
            <a:spLocks noChangeShapeType="1"/>
          </p:cNvSpPr>
          <p:nvPr/>
        </p:nvSpPr>
        <p:spPr bwMode="auto">
          <a:xfrm>
            <a:off x="1295400" y="1828800"/>
            <a:ext cx="1143000" cy="609600"/>
          </a:xfrm>
          <a:prstGeom prst="line">
            <a:avLst/>
          </a:prstGeom>
          <a:noFill/>
          <a:ln w="25400">
            <a:solidFill>
              <a:schemeClr val="accent1"/>
            </a:solidFill>
            <a:round/>
            <a:headEnd/>
            <a:tailEnd type="triangle" w="med" len="med"/>
          </a:ln>
        </p:spPr>
        <p:txBody>
          <a:bodyPr/>
          <a:lstStyle/>
          <a:p>
            <a:endParaRPr lang="en-US"/>
          </a:p>
        </p:txBody>
      </p:sp>
      <p:sp>
        <p:nvSpPr>
          <p:cNvPr id="97289" name="Line 7"/>
          <p:cNvSpPr>
            <a:spLocks noChangeShapeType="1"/>
          </p:cNvSpPr>
          <p:nvPr/>
        </p:nvSpPr>
        <p:spPr bwMode="auto">
          <a:xfrm>
            <a:off x="6248400" y="1905000"/>
            <a:ext cx="1143000" cy="533400"/>
          </a:xfrm>
          <a:prstGeom prst="line">
            <a:avLst/>
          </a:prstGeom>
          <a:noFill/>
          <a:ln w="25400">
            <a:solidFill>
              <a:schemeClr val="accent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oter Placeholder 4"/>
          <p:cNvSpPr>
            <a:spLocks noGrp="1"/>
          </p:cNvSpPr>
          <p:nvPr>
            <p:ph type="ftr" sz="quarter" idx="11"/>
          </p:nvPr>
        </p:nvSpPr>
        <p:spPr>
          <a:noFill/>
        </p:spPr>
        <p:txBody>
          <a:bodyPr/>
          <a:lstStyle/>
          <a:p>
            <a:r>
              <a:rPr lang="en-US" smtClean="0"/>
              <a:t>For Official Use Only/Law Enforcement Sensitive</a:t>
            </a:r>
          </a:p>
        </p:txBody>
      </p:sp>
      <p:sp>
        <p:nvSpPr>
          <p:cNvPr id="98307" name="Slide Number Placeholder 5"/>
          <p:cNvSpPr>
            <a:spLocks noGrp="1"/>
          </p:cNvSpPr>
          <p:nvPr>
            <p:ph type="sldNum" sz="quarter" idx="12"/>
          </p:nvPr>
        </p:nvSpPr>
        <p:spPr>
          <a:noFill/>
        </p:spPr>
        <p:txBody>
          <a:bodyPr/>
          <a:lstStyle/>
          <a:p>
            <a:fld id="{108DB9E5-F4D4-4896-85DD-D124514600D1}" type="slidenum">
              <a:rPr lang="en-US" smtClean="0"/>
              <a:pPr/>
              <a:t>95</a:t>
            </a:fld>
            <a:endParaRPr lang="en-US" smtClean="0"/>
          </a:p>
        </p:txBody>
      </p:sp>
      <p:sp>
        <p:nvSpPr>
          <p:cNvPr id="98308" name="Rectangle 2"/>
          <p:cNvSpPr>
            <a:spLocks noGrp="1" noChangeArrowheads="1"/>
          </p:cNvSpPr>
          <p:nvPr>
            <p:ph type="title"/>
          </p:nvPr>
        </p:nvSpPr>
        <p:spPr/>
        <p:txBody>
          <a:bodyPr/>
          <a:lstStyle/>
          <a:p>
            <a:pPr eaLnBrk="1" hangingPunct="1"/>
            <a:r>
              <a:rPr lang="en-US" b="1" smtClean="0"/>
              <a:t>Cookie-Cutter Responses</a:t>
            </a:r>
          </a:p>
        </p:txBody>
      </p:sp>
      <p:pic>
        <p:nvPicPr>
          <p:cNvPr id="98309" name="Picture 8"/>
          <p:cNvPicPr>
            <a:picLocks noChangeAspect="1" noChangeArrowheads="1"/>
          </p:cNvPicPr>
          <p:nvPr/>
        </p:nvPicPr>
        <p:blipFill>
          <a:blip r:embed="rId3" cstate="print"/>
          <a:srcRect l="15227" t="18002" r="19858" b="12471"/>
          <a:stretch>
            <a:fillRect/>
          </a:stretch>
        </p:blipFill>
        <p:spPr bwMode="auto">
          <a:xfrm>
            <a:off x="1819275" y="1577975"/>
            <a:ext cx="5410200" cy="4633913"/>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oter Placeholder 4"/>
          <p:cNvSpPr>
            <a:spLocks noGrp="1"/>
          </p:cNvSpPr>
          <p:nvPr>
            <p:ph type="ftr" sz="quarter" idx="11"/>
          </p:nvPr>
        </p:nvSpPr>
        <p:spPr>
          <a:noFill/>
        </p:spPr>
        <p:txBody>
          <a:bodyPr/>
          <a:lstStyle/>
          <a:p>
            <a:r>
              <a:rPr lang="en-US" smtClean="0"/>
              <a:t>For Official Use Only/Law Enforcement Sensitive</a:t>
            </a:r>
          </a:p>
        </p:txBody>
      </p:sp>
      <p:sp>
        <p:nvSpPr>
          <p:cNvPr id="100355" name="Slide Number Placeholder 5"/>
          <p:cNvSpPr>
            <a:spLocks noGrp="1"/>
          </p:cNvSpPr>
          <p:nvPr>
            <p:ph type="sldNum" sz="quarter" idx="12"/>
          </p:nvPr>
        </p:nvSpPr>
        <p:spPr>
          <a:noFill/>
        </p:spPr>
        <p:txBody>
          <a:bodyPr/>
          <a:lstStyle/>
          <a:p>
            <a:fld id="{02EFBF2F-034B-4673-BB88-74D11067FF3C}" type="slidenum">
              <a:rPr lang="en-US" smtClean="0"/>
              <a:pPr/>
              <a:t>96</a:t>
            </a:fld>
            <a:endParaRPr lang="en-US" smtClean="0"/>
          </a:p>
        </p:txBody>
      </p:sp>
      <p:sp>
        <p:nvSpPr>
          <p:cNvPr id="100356" name="Rectangle 3"/>
          <p:cNvSpPr>
            <a:spLocks noGrp="1" noChangeArrowheads="1"/>
          </p:cNvSpPr>
          <p:nvPr>
            <p:ph type="title"/>
          </p:nvPr>
        </p:nvSpPr>
        <p:spPr>
          <a:noFill/>
        </p:spPr>
        <p:txBody>
          <a:bodyPr/>
          <a:lstStyle/>
          <a:p>
            <a:pPr eaLnBrk="1" hangingPunct="1"/>
            <a:r>
              <a:rPr lang="en-US" b="1" smtClean="0"/>
              <a:t>Cookie-Cutter Responses</a:t>
            </a:r>
          </a:p>
        </p:txBody>
      </p:sp>
      <p:pic>
        <p:nvPicPr>
          <p:cNvPr id="100357" name="Picture 6"/>
          <p:cNvPicPr>
            <a:picLocks noChangeAspect="1" noChangeArrowheads="1"/>
          </p:cNvPicPr>
          <p:nvPr/>
        </p:nvPicPr>
        <p:blipFill>
          <a:blip r:embed="rId3" cstate="print"/>
          <a:srcRect l="2475" t="75760" r="14998" b="12471"/>
          <a:stretch>
            <a:fillRect/>
          </a:stretch>
        </p:blipFill>
        <p:spPr bwMode="auto">
          <a:xfrm>
            <a:off x="152400" y="2481263"/>
            <a:ext cx="8763000" cy="1000125"/>
          </a:xfrm>
          <a:prstGeom prst="rect">
            <a:avLst/>
          </a:prstGeom>
          <a:noFill/>
          <a:ln w="9525">
            <a:solidFill>
              <a:schemeClr val="tx1"/>
            </a:solidFill>
            <a:miter lim="800000"/>
            <a:headEnd/>
            <a:tailEnd/>
          </a:ln>
        </p:spPr>
      </p:pic>
      <p:pic>
        <p:nvPicPr>
          <p:cNvPr id="100358" name="Picture 7"/>
          <p:cNvPicPr>
            <a:picLocks noChangeAspect="1" noChangeArrowheads="1"/>
          </p:cNvPicPr>
          <p:nvPr/>
        </p:nvPicPr>
        <p:blipFill>
          <a:blip r:embed="rId4" cstate="print"/>
          <a:srcRect l="14999" t="75781" r="14999" b="12500"/>
          <a:stretch>
            <a:fillRect/>
          </a:stretch>
        </p:blipFill>
        <p:spPr bwMode="auto">
          <a:xfrm>
            <a:off x="152400" y="4191000"/>
            <a:ext cx="8763000" cy="1143000"/>
          </a:xfrm>
          <a:prstGeom prst="rect">
            <a:avLst/>
          </a:prstGeom>
          <a:noFill/>
          <a:ln w="9525" algn="ctr">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oter Placeholder 4"/>
          <p:cNvSpPr>
            <a:spLocks noGrp="1"/>
          </p:cNvSpPr>
          <p:nvPr>
            <p:ph type="ftr" sz="quarter" idx="11"/>
          </p:nvPr>
        </p:nvSpPr>
        <p:spPr>
          <a:noFill/>
        </p:spPr>
        <p:txBody>
          <a:bodyPr/>
          <a:lstStyle/>
          <a:p>
            <a:r>
              <a:rPr lang="en-US" smtClean="0"/>
              <a:t>For Official Use Only/Law Enforcement Sensitive</a:t>
            </a:r>
          </a:p>
        </p:txBody>
      </p:sp>
      <p:sp>
        <p:nvSpPr>
          <p:cNvPr id="101379" name="Slide Number Placeholder 5"/>
          <p:cNvSpPr>
            <a:spLocks noGrp="1"/>
          </p:cNvSpPr>
          <p:nvPr>
            <p:ph type="sldNum" sz="quarter" idx="12"/>
          </p:nvPr>
        </p:nvSpPr>
        <p:spPr>
          <a:noFill/>
        </p:spPr>
        <p:txBody>
          <a:bodyPr/>
          <a:lstStyle/>
          <a:p>
            <a:fld id="{95F45122-CA7A-411D-8EDD-6AC30F7F14FD}" type="slidenum">
              <a:rPr lang="en-US" smtClean="0"/>
              <a:pPr/>
              <a:t>97</a:t>
            </a:fld>
            <a:endParaRPr lang="en-US" smtClean="0"/>
          </a:p>
        </p:txBody>
      </p:sp>
      <p:sp>
        <p:nvSpPr>
          <p:cNvPr id="101380" name="Rectangle 2"/>
          <p:cNvSpPr>
            <a:spLocks noGrp="1" noChangeArrowheads="1"/>
          </p:cNvSpPr>
          <p:nvPr>
            <p:ph type="title"/>
          </p:nvPr>
        </p:nvSpPr>
        <p:spPr/>
        <p:txBody>
          <a:bodyPr/>
          <a:lstStyle/>
          <a:p>
            <a:pPr eaLnBrk="1" hangingPunct="1"/>
            <a:r>
              <a:rPr lang="en-US" b="1" smtClean="0"/>
              <a:t>Dramatic Tonic Change in Rate or Morphology</a:t>
            </a:r>
          </a:p>
        </p:txBody>
      </p:sp>
      <p:sp>
        <p:nvSpPr>
          <p:cNvPr id="101381" name="Rectangle 3"/>
          <p:cNvSpPr>
            <a:spLocks noGrp="1" noChangeArrowheads="1"/>
          </p:cNvSpPr>
          <p:nvPr>
            <p:ph type="body" idx="1"/>
          </p:nvPr>
        </p:nvSpPr>
        <p:spPr>
          <a:xfrm>
            <a:off x="949325" y="2209800"/>
            <a:ext cx="7661275" cy="1828800"/>
          </a:xfrm>
        </p:spPr>
        <p:txBody>
          <a:bodyPr/>
          <a:lstStyle/>
          <a:p>
            <a:pPr eaLnBrk="1" hangingPunct="1">
              <a:lnSpc>
                <a:spcPct val="130000"/>
              </a:lnSpc>
            </a:pPr>
            <a:r>
              <a:rPr lang="en-US" b="1" smtClean="0"/>
              <a:t>Significant changes in waveforms</a:t>
            </a:r>
          </a:p>
          <a:p>
            <a:pPr eaLnBrk="1" hangingPunct="1">
              <a:lnSpc>
                <a:spcPct val="130000"/>
              </a:lnSpc>
            </a:pPr>
            <a:r>
              <a:rPr lang="en-US" b="1" smtClean="0"/>
              <a:t>Within or between charts</a:t>
            </a: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oter Placeholder 5"/>
          <p:cNvSpPr>
            <a:spLocks noGrp="1"/>
          </p:cNvSpPr>
          <p:nvPr>
            <p:ph type="ftr" sz="quarter" idx="11"/>
          </p:nvPr>
        </p:nvSpPr>
        <p:spPr>
          <a:noFill/>
        </p:spPr>
        <p:txBody>
          <a:bodyPr/>
          <a:lstStyle/>
          <a:p>
            <a:r>
              <a:rPr lang="en-US" smtClean="0"/>
              <a:t>For Official Use Only/Law Enforcement Sensitive</a:t>
            </a:r>
          </a:p>
        </p:txBody>
      </p:sp>
      <p:sp>
        <p:nvSpPr>
          <p:cNvPr id="102403" name="Slide Number Placeholder 6"/>
          <p:cNvSpPr>
            <a:spLocks noGrp="1"/>
          </p:cNvSpPr>
          <p:nvPr>
            <p:ph type="sldNum" sz="quarter" idx="12"/>
          </p:nvPr>
        </p:nvSpPr>
        <p:spPr>
          <a:noFill/>
        </p:spPr>
        <p:txBody>
          <a:bodyPr/>
          <a:lstStyle/>
          <a:p>
            <a:fld id="{7EA6A194-385A-456E-9A4E-4A67773C211C}" type="slidenum">
              <a:rPr lang="en-US" smtClean="0"/>
              <a:pPr/>
              <a:t>98</a:t>
            </a:fld>
            <a:endParaRPr lang="en-US" smtClean="0"/>
          </a:p>
        </p:txBody>
      </p:sp>
      <p:sp>
        <p:nvSpPr>
          <p:cNvPr id="102404" name="Rectangle 2"/>
          <p:cNvSpPr>
            <a:spLocks noGrp="1" noChangeArrowheads="1"/>
          </p:cNvSpPr>
          <p:nvPr>
            <p:ph type="title"/>
          </p:nvPr>
        </p:nvSpPr>
        <p:spPr/>
        <p:txBody>
          <a:bodyPr/>
          <a:lstStyle/>
          <a:p>
            <a:pPr eaLnBrk="1" hangingPunct="1"/>
            <a:r>
              <a:rPr lang="en-US" b="1" smtClean="0"/>
              <a:t>Dramatic Tonic Change in Rate or Morphology</a:t>
            </a:r>
          </a:p>
        </p:txBody>
      </p:sp>
      <p:pic>
        <p:nvPicPr>
          <p:cNvPr id="102405" name="Picture 9"/>
          <p:cNvPicPr>
            <a:picLocks noChangeAspect="1" noChangeArrowheads="1"/>
          </p:cNvPicPr>
          <p:nvPr/>
        </p:nvPicPr>
        <p:blipFill>
          <a:blip r:embed="rId3" cstate="print"/>
          <a:srcRect l="19376" t="47656" r="14375" b="12500"/>
          <a:stretch>
            <a:fillRect/>
          </a:stretch>
        </p:blipFill>
        <p:spPr bwMode="auto">
          <a:xfrm>
            <a:off x="304800" y="1914525"/>
            <a:ext cx="8534400" cy="4105275"/>
          </a:xfrm>
          <a:prstGeom prst="rect">
            <a:avLst/>
          </a:prstGeom>
          <a:noFill/>
          <a:ln w="9525" algn="ctr">
            <a:solidFill>
              <a:schemeClr val="tx1"/>
            </a:solidFill>
            <a:miter lim="800000"/>
            <a:headEnd/>
            <a:tailEnd/>
          </a:ln>
        </p:spPr>
      </p:pic>
      <p:sp>
        <p:nvSpPr>
          <p:cNvPr id="102406" name="Rectangle 10"/>
          <p:cNvSpPr>
            <a:spLocks noChangeArrowheads="1"/>
          </p:cNvSpPr>
          <p:nvPr/>
        </p:nvSpPr>
        <p:spPr bwMode="auto">
          <a:xfrm>
            <a:off x="3505200" y="2057400"/>
            <a:ext cx="2057400" cy="3505200"/>
          </a:xfrm>
          <a:prstGeom prst="rect">
            <a:avLst/>
          </a:prstGeom>
          <a:noFill/>
          <a:ln w="25400">
            <a:solidFill>
              <a:srgbClr val="0000FF"/>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oter Placeholder 5"/>
          <p:cNvSpPr>
            <a:spLocks noGrp="1"/>
          </p:cNvSpPr>
          <p:nvPr>
            <p:ph type="ftr" sz="quarter" idx="11"/>
          </p:nvPr>
        </p:nvSpPr>
        <p:spPr>
          <a:noFill/>
        </p:spPr>
        <p:txBody>
          <a:bodyPr/>
          <a:lstStyle/>
          <a:p>
            <a:r>
              <a:rPr lang="en-US" smtClean="0"/>
              <a:t>For Official Use Only/Law Enforcement Sensitive</a:t>
            </a:r>
          </a:p>
        </p:txBody>
      </p:sp>
      <p:sp>
        <p:nvSpPr>
          <p:cNvPr id="103427" name="Slide Number Placeholder 6"/>
          <p:cNvSpPr>
            <a:spLocks noGrp="1"/>
          </p:cNvSpPr>
          <p:nvPr>
            <p:ph type="sldNum" sz="quarter" idx="12"/>
          </p:nvPr>
        </p:nvSpPr>
        <p:spPr>
          <a:noFill/>
        </p:spPr>
        <p:txBody>
          <a:bodyPr/>
          <a:lstStyle/>
          <a:p>
            <a:fld id="{C00B05B8-5006-4203-B661-65333383D122}" type="slidenum">
              <a:rPr lang="en-US" smtClean="0"/>
              <a:pPr/>
              <a:t>99</a:t>
            </a:fld>
            <a:endParaRPr lang="en-US" smtClean="0"/>
          </a:p>
        </p:txBody>
      </p:sp>
      <p:sp>
        <p:nvSpPr>
          <p:cNvPr id="103428" name="Rectangle 2"/>
          <p:cNvSpPr>
            <a:spLocks noGrp="1" noChangeArrowheads="1"/>
          </p:cNvSpPr>
          <p:nvPr>
            <p:ph type="title"/>
          </p:nvPr>
        </p:nvSpPr>
        <p:spPr/>
        <p:txBody>
          <a:bodyPr/>
          <a:lstStyle/>
          <a:p>
            <a:pPr eaLnBrk="1" hangingPunct="1"/>
            <a:r>
              <a:rPr lang="en-US" b="1" smtClean="0"/>
              <a:t>Dramatic Tonic Change in Rate or Morphology</a:t>
            </a:r>
          </a:p>
        </p:txBody>
      </p:sp>
      <p:pic>
        <p:nvPicPr>
          <p:cNvPr id="103429" name="Picture 3" descr="Tonic2"/>
          <p:cNvPicPr>
            <a:picLocks noGrp="1" noChangeAspect="1" noChangeArrowheads="1"/>
          </p:cNvPicPr>
          <p:nvPr>
            <p:ph sz="half" idx="2"/>
          </p:nvPr>
        </p:nvPicPr>
        <p:blipFill>
          <a:blip r:embed="rId3" cstate="print"/>
          <a:srcRect l="2621" t="1587" r="3630" b="6348"/>
          <a:stretch>
            <a:fillRect/>
          </a:stretch>
        </p:blipFill>
        <p:spPr>
          <a:xfrm>
            <a:off x="1844675" y="1631950"/>
            <a:ext cx="5487988" cy="4584700"/>
          </a:xfrm>
          <a:noFill/>
          <a:ln>
            <a:solidFill>
              <a:schemeClr val="tx1"/>
            </a:solidFill>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Axis</Template>
  <TotalTime>2178</TotalTime>
  <Words>3747</Words>
  <Application>Microsoft Office PowerPoint</Application>
  <PresentationFormat>On-screen Show (4:3)</PresentationFormat>
  <Paragraphs>658</Paragraphs>
  <Slides>108</Slides>
  <Notes>101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108</vt:i4>
      </vt:variant>
    </vt:vector>
  </HeadingPairs>
  <TitlesOfParts>
    <vt:vector size="111" baseType="lpstr">
      <vt:lpstr>Axis</vt:lpstr>
      <vt:lpstr>1_Axis</vt:lpstr>
      <vt:lpstr>Slide</vt:lpstr>
      <vt:lpstr>Atypical Tracings</vt:lpstr>
      <vt:lpstr>TASS Branch</vt:lpstr>
      <vt:lpstr>TASS Branch</vt:lpstr>
      <vt:lpstr>TASS Branch Pilot Research</vt:lpstr>
      <vt:lpstr>The Key</vt:lpstr>
      <vt:lpstr>TDA Review</vt:lpstr>
      <vt:lpstr>Disclaimer</vt:lpstr>
      <vt:lpstr>Pneumograph</vt:lpstr>
      <vt:lpstr>False Apnea</vt:lpstr>
      <vt:lpstr>True Apnea</vt:lpstr>
      <vt:lpstr>False Apnea</vt:lpstr>
      <vt:lpstr>False Apnea</vt:lpstr>
      <vt:lpstr>False Apnea</vt:lpstr>
      <vt:lpstr>False Apnea</vt:lpstr>
      <vt:lpstr>False Apnea</vt:lpstr>
      <vt:lpstr>False Apnea</vt:lpstr>
      <vt:lpstr>Exaggerated  Exhalation Cycle</vt:lpstr>
      <vt:lpstr>Exaggerated Exhalation Cycle</vt:lpstr>
      <vt:lpstr>Exaggerated Exhalation Cycle</vt:lpstr>
      <vt:lpstr>Exaggerated  Exhalation Cycle</vt:lpstr>
      <vt:lpstr>Exaggerated  Exhalation Cycle</vt:lpstr>
      <vt:lpstr>Hyperventilation</vt:lpstr>
      <vt:lpstr>Hyperventilation (Tachypnea)</vt:lpstr>
      <vt:lpstr>Hyperventilation</vt:lpstr>
      <vt:lpstr>Hyperventilation</vt:lpstr>
      <vt:lpstr>Hyperventilation</vt:lpstr>
      <vt:lpstr>Hyperventilation</vt:lpstr>
      <vt:lpstr>Misplaced or Multiple Answer-Like Distortions</vt:lpstr>
      <vt:lpstr>Misplaced or Multiple Answer-Like Distortions</vt:lpstr>
      <vt:lpstr>Misplaced or Multiple Answer-Like Distortions</vt:lpstr>
      <vt:lpstr>Misplaced or Multiple Answer-Like Distortions</vt:lpstr>
      <vt:lpstr>Misplaced or Multiple Answer-Like Distortions</vt:lpstr>
      <vt:lpstr>Loss of Parallelism</vt:lpstr>
      <vt:lpstr>Loss of Parallelism</vt:lpstr>
      <vt:lpstr>Loss of Parallelism</vt:lpstr>
      <vt:lpstr>Loss of Parallelism</vt:lpstr>
      <vt:lpstr>Loss of Parallelism</vt:lpstr>
      <vt:lpstr>Loss of Parallelism</vt:lpstr>
      <vt:lpstr>New Permanent Baseline</vt:lpstr>
      <vt:lpstr>New Permanent Baseline</vt:lpstr>
      <vt:lpstr>New Permanent Baseline</vt:lpstr>
      <vt:lpstr>New Permanent Baseline</vt:lpstr>
      <vt:lpstr>New Permanent Baseline</vt:lpstr>
      <vt:lpstr>Bradypnea</vt:lpstr>
      <vt:lpstr>Bradypnea</vt:lpstr>
      <vt:lpstr>Bradypnea</vt:lpstr>
      <vt:lpstr>Review - Pneumos</vt:lpstr>
      <vt:lpstr>Electrodermal</vt:lpstr>
      <vt:lpstr>Labile EDR</vt:lpstr>
      <vt:lpstr>Labile EDR</vt:lpstr>
      <vt:lpstr>Labile EDR</vt:lpstr>
      <vt:lpstr>Inconsistent EDR Latency</vt:lpstr>
      <vt:lpstr>Inconsistent EDR Latency</vt:lpstr>
      <vt:lpstr>Exaggerated EDRs</vt:lpstr>
      <vt:lpstr>Exaggerated EDRs</vt:lpstr>
      <vt:lpstr>Exaggerated EDRs</vt:lpstr>
      <vt:lpstr>Exaggerated EDRs</vt:lpstr>
      <vt:lpstr>Downward Spike of the EDR</vt:lpstr>
      <vt:lpstr>Downward Spike of the EDR</vt:lpstr>
      <vt:lpstr>Downward Spike of the EDR</vt:lpstr>
      <vt:lpstr>Downward Spike of the EDR</vt:lpstr>
      <vt:lpstr>Review - EDA</vt:lpstr>
      <vt:lpstr>Cardiovascular</vt:lpstr>
      <vt:lpstr>Exaggerated Blood Volume Increase</vt:lpstr>
      <vt:lpstr>Exaggerated Blood Volume Increase</vt:lpstr>
      <vt:lpstr>Exaggerated Blood Volume Increase</vt:lpstr>
      <vt:lpstr>Exaggerated Blood Volume Increase</vt:lpstr>
      <vt:lpstr>Exaggerated Blood Volume Increase</vt:lpstr>
      <vt:lpstr>Exaggerated Blood Volume Increase</vt:lpstr>
      <vt:lpstr>Exaggerated Blood Volume Increase</vt:lpstr>
      <vt:lpstr>Exaggerated Blood Volume Increase</vt:lpstr>
      <vt:lpstr>Secondary Blood Volume Response</vt:lpstr>
      <vt:lpstr>Secondary Blood Volume Response</vt:lpstr>
      <vt:lpstr>Secondary Blood Volume Response</vt:lpstr>
      <vt:lpstr>Secondary Blood Volume Response</vt:lpstr>
      <vt:lpstr>Tachycardia or Bradycardia</vt:lpstr>
      <vt:lpstr>Tachycardia</vt:lpstr>
      <vt:lpstr>Tachycardia</vt:lpstr>
      <vt:lpstr>Bradycardia</vt:lpstr>
      <vt:lpstr>Inconsistent Cardiovascular Response Latency</vt:lpstr>
      <vt:lpstr>Inconsistent Cardiovascular Response Latency</vt:lpstr>
      <vt:lpstr>Inconsistent Cardiovascular Response Latency</vt:lpstr>
      <vt:lpstr>Inconsistent Cardiovascular Response Latency</vt:lpstr>
      <vt:lpstr>Review - Cardio</vt:lpstr>
      <vt:lpstr>Other CM Signature Considerations</vt:lpstr>
      <vt:lpstr>Other CM Signature Considerations</vt:lpstr>
      <vt:lpstr>Other CM Signature Considerations</vt:lpstr>
      <vt:lpstr>Other CM Signature Considerations</vt:lpstr>
      <vt:lpstr>Other CM Signature Considerations</vt:lpstr>
      <vt:lpstr>Cookie-Cutter Responses</vt:lpstr>
      <vt:lpstr>Cookie-Cutter Responses</vt:lpstr>
      <vt:lpstr>Cookie-Cutter Responses</vt:lpstr>
      <vt:lpstr>Cookie-Cutter Responses</vt:lpstr>
      <vt:lpstr>Cookie-Cutter Responses</vt:lpstr>
      <vt:lpstr>Cookie-Cutter Responses</vt:lpstr>
      <vt:lpstr>Cookie-Cutter Responses</vt:lpstr>
      <vt:lpstr>Dramatic Tonic Change in Rate or Morphology</vt:lpstr>
      <vt:lpstr>Dramatic Tonic Change in Rate or Morphology</vt:lpstr>
      <vt:lpstr>Dramatic Tonic Change in Rate or Morphology</vt:lpstr>
      <vt:lpstr>Dramatic Tonic Change in Rate or Morphology</vt:lpstr>
      <vt:lpstr>Dramatic Tonic Change in Rate or Morphology</vt:lpstr>
      <vt:lpstr>Answer Delays</vt:lpstr>
      <vt:lpstr>Answer Delay</vt:lpstr>
      <vt:lpstr>Answer Delays</vt:lpstr>
      <vt:lpstr>Answer Delays</vt:lpstr>
      <vt:lpstr>Answer Delays</vt:lpstr>
      <vt:lpstr>Any Criteria?</vt:lpstr>
      <vt:lpstr>Conclusion</vt:lpstr>
    </vt:vector>
  </TitlesOfParts>
  <Company>Counterintelligence Field Activity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C-Factor Definitions</dc:title>
  <dc:creator>US Government</dc:creator>
  <cp:lastModifiedBy>Dutton, Donnie CIV NCCA DIA/D2X7-B</cp:lastModifiedBy>
  <cp:revision>187</cp:revision>
  <dcterms:created xsi:type="dcterms:W3CDTF">2005-11-29T12:46:49Z</dcterms:created>
  <dcterms:modified xsi:type="dcterms:W3CDTF">2012-09-11T16:45:05Z</dcterms:modified>
</cp:coreProperties>
</file>